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13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5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35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03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8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3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71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496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9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F8C06-056D-4391-9428-BC4DE9FA4C52}" type="datetimeFigureOut">
              <a:rPr lang="en-US" smtClean="0"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1D2E2-946F-4ECE-A52D-12639C5B6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3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06337" y="831273"/>
            <a:ext cx="185627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Participants</a:t>
            </a:r>
          </a:p>
          <a:p>
            <a:pPr algn="ctr"/>
            <a:r>
              <a:rPr lang="en-US" dirty="0" smtClean="0"/>
              <a:t>n = 561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16129" y="290946"/>
            <a:ext cx="1083187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CKD</a:t>
            </a:r>
          </a:p>
          <a:p>
            <a:pPr algn="ctr"/>
            <a:r>
              <a:rPr lang="en-US" dirty="0" smtClean="0"/>
              <a:t>n = 516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16129" y="1477604"/>
            <a:ext cx="1083187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Healthy</a:t>
            </a:r>
          </a:p>
          <a:p>
            <a:pPr algn="ctr"/>
            <a:r>
              <a:rPr lang="en-US" dirty="0" smtClean="0"/>
              <a:t>n = 45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3"/>
            <a:endCxn id="5" idx="1"/>
          </p:cNvCxnSpPr>
          <p:nvPr/>
        </p:nvCxnSpPr>
        <p:spPr>
          <a:xfrm flipV="1">
            <a:off x="5462609" y="614112"/>
            <a:ext cx="453520" cy="54032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  <a:endCxn id="6" idx="1"/>
          </p:cNvCxnSpPr>
          <p:nvPr/>
        </p:nvCxnSpPr>
        <p:spPr>
          <a:xfrm>
            <a:off x="5462609" y="1154439"/>
            <a:ext cx="453520" cy="64633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36813" y="2691102"/>
            <a:ext cx="180940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&gt;1 measurement</a:t>
            </a:r>
          </a:p>
          <a:p>
            <a:pPr algn="ctr"/>
            <a:r>
              <a:rPr lang="en-US" dirty="0" smtClean="0"/>
              <a:t>n = 348 (62%)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1260" y="4226346"/>
            <a:ext cx="174290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 measurements</a:t>
            </a:r>
          </a:p>
          <a:p>
            <a:pPr algn="ctr"/>
            <a:r>
              <a:rPr lang="en-US" dirty="0" smtClean="0"/>
              <a:t>n = 130 (37%)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863434" y="4226346"/>
            <a:ext cx="174290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 measurements</a:t>
            </a:r>
          </a:p>
          <a:p>
            <a:pPr algn="ctr"/>
            <a:r>
              <a:rPr lang="en-US" dirty="0" smtClean="0"/>
              <a:t>n = 98 (28%)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683921" y="4226346"/>
            <a:ext cx="174290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 measurements</a:t>
            </a:r>
          </a:p>
          <a:p>
            <a:pPr algn="ctr"/>
            <a:r>
              <a:rPr lang="en-US" dirty="0" smtClean="0"/>
              <a:t>n = 78 (22%)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79469" y="4226346"/>
            <a:ext cx="174290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 measurements</a:t>
            </a:r>
          </a:p>
          <a:p>
            <a:pPr algn="ctr"/>
            <a:r>
              <a:rPr lang="en-US" dirty="0" smtClean="0"/>
              <a:t>n = 26 (7%)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255622" y="4226346"/>
            <a:ext cx="1855125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&gt;5 measurements</a:t>
            </a:r>
          </a:p>
          <a:p>
            <a:pPr algn="ctr"/>
            <a:r>
              <a:rPr lang="en-US" dirty="0" smtClean="0"/>
              <a:t>n = 16 (5%)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507374" y="1758965"/>
            <a:ext cx="180940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measurement</a:t>
            </a:r>
          </a:p>
          <a:p>
            <a:pPr algn="ctr"/>
            <a:r>
              <a:rPr lang="en-US" dirty="0" smtClean="0"/>
              <a:t>n = 213 (38%)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12" idx="2"/>
            <a:endCxn id="20" idx="0"/>
          </p:cNvCxnSpPr>
          <p:nvPr/>
        </p:nvCxnSpPr>
        <p:spPr>
          <a:xfrm flipH="1">
            <a:off x="922711" y="3337433"/>
            <a:ext cx="3618804" cy="88891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2" idx="2"/>
            <a:endCxn id="21" idx="0"/>
          </p:cNvCxnSpPr>
          <p:nvPr/>
        </p:nvCxnSpPr>
        <p:spPr>
          <a:xfrm flipH="1">
            <a:off x="2734885" y="3337433"/>
            <a:ext cx="1806630" cy="88891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2"/>
            <a:endCxn id="22" idx="0"/>
          </p:cNvCxnSpPr>
          <p:nvPr/>
        </p:nvCxnSpPr>
        <p:spPr>
          <a:xfrm>
            <a:off x="4541515" y="3337433"/>
            <a:ext cx="13857" cy="88891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2" idx="2"/>
            <a:endCxn id="23" idx="0"/>
          </p:cNvCxnSpPr>
          <p:nvPr/>
        </p:nvCxnSpPr>
        <p:spPr>
          <a:xfrm>
            <a:off x="4541515" y="3337433"/>
            <a:ext cx="1809405" cy="88891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2" idx="2"/>
            <a:endCxn id="24" idx="0"/>
          </p:cNvCxnSpPr>
          <p:nvPr/>
        </p:nvCxnSpPr>
        <p:spPr>
          <a:xfrm>
            <a:off x="4541515" y="3337433"/>
            <a:ext cx="3641670" cy="88891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" idx="2"/>
            <a:endCxn id="27" idx="0"/>
          </p:cNvCxnSpPr>
          <p:nvPr/>
        </p:nvCxnSpPr>
        <p:spPr>
          <a:xfrm flipH="1">
            <a:off x="2412076" y="1477604"/>
            <a:ext cx="2122397" cy="28136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" idx="2"/>
            <a:endCxn id="12" idx="0"/>
          </p:cNvCxnSpPr>
          <p:nvPr/>
        </p:nvCxnSpPr>
        <p:spPr>
          <a:xfrm>
            <a:off x="4534473" y="1477604"/>
            <a:ext cx="7042" cy="121349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82633" y="5503025"/>
            <a:ext cx="8753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1S: Study flow.  There were 561 participants in the study, 516 with CKD and 45 healthy. The number of body composition measurements are shown.  Only 1 measurement was available in 38%.  The remaining had &gt;1 body composition measurement as shown.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20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119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IU Dept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Agarwal</dc:creator>
  <cp:lastModifiedBy>Rajiv Agarwal</cp:lastModifiedBy>
  <cp:revision>3</cp:revision>
  <dcterms:created xsi:type="dcterms:W3CDTF">2018-10-18T18:02:21Z</dcterms:created>
  <dcterms:modified xsi:type="dcterms:W3CDTF">2018-12-17T21:39:05Z</dcterms:modified>
</cp:coreProperties>
</file>