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0911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250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64695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984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303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7334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719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8480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556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353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0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7BC92-7A2D-EF45-9624-100C9B547477}" type="datetimeFigureOut">
              <a:rPr kumimoji="1" lang="zh-CN" altLang="en-US" smtClean="0"/>
              <a:t>20/6/24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9D02D-F47E-604B-B379-4B4A0F6569C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370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>
            <a:off x="708680" y="882056"/>
            <a:ext cx="7997420" cy="4957167"/>
            <a:chOff x="1146580" y="882056"/>
            <a:chExt cx="7997420" cy="4957167"/>
          </a:xfrm>
        </p:grpSpPr>
        <p:sp>
          <p:nvSpPr>
            <p:cNvPr id="6" name="矩形 5"/>
            <p:cNvSpPr/>
            <p:nvPr/>
          </p:nvSpPr>
          <p:spPr>
            <a:xfrm>
              <a:off x="1164221" y="882056"/>
              <a:ext cx="3633786" cy="72010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zh-CN" dirty="0" smtClean="0"/>
                <a:t>2157 </a:t>
              </a:r>
              <a:r>
                <a:rPr kumimoji="1" lang="en-US" altLang="zh-CN" dirty="0"/>
                <a:t>cases with confirmed COVID-19</a:t>
              </a:r>
              <a:endParaRPr kumimoji="1"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1164221" y="5196051"/>
              <a:ext cx="3633786" cy="64317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/>
                <a:t>941 cases with </a:t>
              </a:r>
              <a:r>
                <a:rPr kumimoji="1" lang="en-US" altLang="zh-CN" dirty="0" smtClean="0"/>
                <a:t>COVID</a:t>
              </a:r>
              <a:r>
                <a:rPr kumimoji="1" lang="en-US" altLang="zh-CN" dirty="0"/>
                <a:t>-19 </a:t>
              </a:r>
              <a:r>
                <a:rPr kumimoji="1" lang="en-US" altLang="zh-CN" dirty="0" smtClean="0"/>
                <a:t>included</a:t>
              </a:r>
              <a:endParaRPr kumimoji="1"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097882" y="2030444"/>
              <a:ext cx="4046117" cy="5003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zh-CN" dirty="0" smtClean="0"/>
                <a:t>1074 mild cases </a:t>
              </a:r>
              <a:r>
                <a:rPr kumimoji="1" lang="en-US" altLang="zh-CN" dirty="0"/>
                <a:t>with </a:t>
              </a:r>
              <a:r>
                <a:rPr kumimoji="1" lang="en-US" altLang="zh-CN" dirty="0" smtClean="0"/>
                <a:t>excluded</a:t>
              </a:r>
              <a:endParaRPr kumimoji="1"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1146580" y="2904416"/>
              <a:ext cx="3633787" cy="6510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 smtClean="0"/>
                <a:t>1083 </a:t>
              </a:r>
              <a:r>
                <a:rPr kumimoji="1" lang="en-US" altLang="zh-CN" dirty="0"/>
                <a:t>cases with </a:t>
              </a:r>
              <a:r>
                <a:rPr kumimoji="1" lang="en-US" altLang="zh-CN" dirty="0" smtClean="0"/>
                <a:t>COVID</a:t>
              </a:r>
              <a:r>
                <a:rPr kumimoji="1" lang="en-US" altLang="zh-CN" dirty="0"/>
                <a:t>-19</a:t>
              </a:r>
              <a:endParaRPr kumimoji="1" lang="zh-CN" altLang="en-US" dirty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5009684" y="3850670"/>
              <a:ext cx="4134316" cy="9158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kumimoji="1" lang="en-US" altLang="zh-CN" dirty="0" smtClean="0"/>
            </a:p>
            <a:p>
              <a:pPr algn="just"/>
              <a:r>
                <a:rPr kumimoji="1" lang="en-US" altLang="zh-CN" dirty="0" smtClean="0"/>
                <a:t>142 cases excluded </a:t>
              </a:r>
            </a:p>
            <a:p>
              <a:pPr algn="just"/>
              <a:r>
                <a:rPr kumimoji="1" lang="en-US" altLang="zh-CN" dirty="0" smtClean="0"/>
                <a:t>        duplicated </a:t>
              </a:r>
              <a:r>
                <a:rPr kumimoji="1" lang="en-US" altLang="zh-CN" dirty="0"/>
                <a:t>cases </a:t>
              </a:r>
              <a:endParaRPr kumimoji="1" lang="en-US" altLang="zh-CN" dirty="0" smtClean="0"/>
            </a:p>
            <a:p>
              <a:pPr algn="just"/>
              <a:r>
                <a:rPr kumimoji="1" lang="en-US" altLang="zh-CN" dirty="0"/>
                <a:t> </a:t>
              </a:r>
              <a:r>
                <a:rPr kumimoji="1" lang="en-US" altLang="zh-CN" dirty="0" smtClean="0"/>
                <a:t>      </a:t>
              </a:r>
              <a:r>
                <a:rPr kumimoji="1" lang="en-US" altLang="zh-CN" dirty="0" smtClean="0"/>
                <a:t> </a:t>
              </a:r>
              <a:r>
                <a:rPr kumimoji="1" lang="en-US" altLang="zh-CN" dirty="0" smtClean="0"/>
                <a:t>no </a:t>
              </a:r>
              <a:r>
                <a:rPr kumimoji="1" lang="en-US" altLang="zh-CN" dirty="0"/>
                <a:t>available </a:t>
              </a:r>
              <a:r>
                <a:rPr kumimoji="1" lang="en-US" altLang="zh-CN" dirty="0" smtClean="0"/>
                <a:t>core medical </a:t>
              </a:r>
              <a:r>
                <a:rPr kumimoji="1" lang="en-US" altLang="zh-CN" dirty="0"/>
                <a:t>information </a:t>
              </a:r>
            </a:p>
            <a:p>
              <a:pPr algn="just"/>
              <a:endParaRPr kumimoji="1" lang="zh-CN" altLang="en-US" dirty="0"/>
            </a:p>
          </p:txBody>
        </p:sp>
        <p:cxnSp>
          <p:nvCxnSpPr>
            <p:cNvPr id="14" name="直线箭头连接符 13"/>
            <p:cNvCxnSpPr>
              <a:stCxn id="6" idx="2"/>
              <a:endCxn id="9" idx="0"/>
            </p:cNvCxnSpPr>
            <p:nvPr/>
          </p:nvCxnSpPr>
          <p:spPr>
            <a:xfrm flipH="1">
              <a:off x="2963474" y="1602158"/>
              <a:ext cx="17640" cy="13022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箭头连接符 15"/>
            <p:cNvCxnSpPr/>
            <p:nvPr/>
          </p:nvCxnSpPr>
          <p:spPr>
            <a:xfrm>
              <a:off x="2928195" y="3555424"/>
              <a:ext cx="0" cy="164062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箭头连接符 19"/>
            <p:cNvCxnSpPr>
              <a:endCxn id="8" idx="1"/>
            </p:cNvCxnSpPr>
            <p:nvPr/>
          </p:nvCxnSpPr>
          <p:spPr>
            <a:xfrm>
              <a:off x="2981114" y="2280605"/>
              <a:ext cx="211676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箭头连接符 21"/>
            <p:cNvCxnSpPr/>
            <p:nvPr/>
          </p:nvCxnSpPr>
          <p:spPr>
            <a:xfrm>
              <a:off x="2928195" y="4344623"/>
              <a:ext cx="20814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文本框 1"/>
            <p:cNvSpPr txBox="1"/>
            <p:nvPr/>
          </p:nvSpPr>
          <p:spPr>
            <a:xfrm>
              <a:off x="1536700" y="1917700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87535" y="77581"/>
            <a:ext cx="7520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Supplementary figure 1. Flowchart of patient recruitment.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739844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</Words>
  <Application>Microsoft Macintosh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</dc:creator>
  <cp:lastModifiedBy>cai</cp:lastModifiedBy>
  <cp:revision>1</cp:revision>
  <dcterms:created xsi:type="dcterms:W3CDTF">2020-06-24T15:16:18Z</dcterms:created>
  <dcterms:modified xsi:type="dcterms:W3CDTF">2020-06-24T15:19:07Z</dcterms:modified>
</cp:coreProperties>
</file>