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1"/>
    <p:restoredTop sz="94672"/>
  </p:normalViewPr>
  <p:slideViewPr>
    <p:cSldViewPr snapToGrid="0" snapToObjects="1">
      <p:cViewPr varScale="1">
        <p:scale>
          <a:sx n="131" d="100"/>
          <a:sy n="131" d="100"/>
        </p:scale>
        <p:origin x="20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3CE15-CB97-584C-B83D-61CF40682E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018914-68AD-5346-B13F-408AAF216E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54F234-7C23-DE4E-923E-C92012368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367B2E-8E3D-9E43-AA1A-ED9EAEBAA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00E8A-AF00-2E40-B539-01FF919BC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586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2AED6-B731-DE46-BB06-26F0D9EC1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F1D0C0-1C04-B843-A30B-337AB0C05A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9B277-BF9D-7D4A-9A0A-02C4A2694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16166-DC68-1B46-A435-0FF518DDD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D37F3-0EB6-724D-8258-53124F661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07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A5AA4A-63E1-D640-8E6D-8EAA604DF1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89DBDB-BD75-CD43-AFEF-91FBAEB6E7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870CF7-9954-7D42-80D7-EDE8AFB9B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F63DE-C97E-9E4C-8D71-3087F4C53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D7FBC-354B-CF45-89E1-312897FE8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31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D1815-F929-A14F-B5B5-CDEACF1A3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116D0-5EC0-9C44-A650-5AA7B82AF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1A541-77B9-1642-99C2-A7C1D197B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9101F-A325-1D43-B1DD-38DCA1A65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CFC25-DDC2-B144-9640-C9D8444E1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1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71328-66C6-0F45-891E-800FF0F62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7F8FE4-17CD-F145-B69A-605025C29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60AF1-F86B-5244-88BD-76C6D8FCE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E5D00-2F73-6B41-ABA0-C1FDDAFC6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833E8-B006-B046-94DF-47C8F1FA7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61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21904-CA79-3B4B-9502-3DB0B8E16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E8581-3027-9541-AF41-EF29CDEA12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8E87EF-6603-B743-95A0-E683D71FAF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80904-65B7-4543-BBC3-F026B0D3B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99802C-8C59-B94D-B11B-60AB0B43D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56692-FBDF-4B46-B86B-E1013778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36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E35C4-AD6B-BE45-8C1F-D834AF731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80A9B4-C0E3-B24E-B12C-4271D5804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8B3D75-A247-0F4F-83BA-7929FF4061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C36E5E-667C-4F4D-B5AE-05F1812763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1ED5DA-07C2-4040-AA9C-CF93B65033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E0FF00-56D8-DF40-9585-51D25B066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FEFB36-B21D-DD4C-905E-E6AE953FB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DB71D3-3726-BE4D-9075-E5442FED0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5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7824A-A3EE-BB44-A913-26A7CE3C6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B67484-044D-1B4E-AD67-3A6496A54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C048C-9559-B542-816C-369D98163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432598-9AE8-7D4D-9273-0C988312F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6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51970A-893E-B243-8FE9-82F5D587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09375A-380E-BD4D-8057-75D68C2D7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DB59E-E47A-9743-AA38-A143CD305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66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1BAD9-C2C3-D844-9D43-7119D5C07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D342B-D5F5-5E48-AD3F-74A3A1E24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46F5C3-CC07-DA42-995D-25A10D6AEE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5B6CA2-43DF-E544-B7F0-A36A2FBBB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671E0C-E456-3F43-897D-29B54E249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BB791-7D48-F04A-9365-0682C68C4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48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9D753-5930-EB41-A33A-60DD2CE3E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A365EF-EE77-FD4C-A5E4-7F1B16ECEC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13E4C8-CA7E-A846-9935-99B77FDE25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C8253A-2017-9A4A-B563-AB3C8B03B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80EBA-BD71-7246-83EC-E1A7C6FEF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2234E-FC74-FF43-92CD-05CB5F667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2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06655C-2302-924F-870A-80E5E0163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885E60-1870-014D-A961-064F299FDE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11A30-9555-B64C-A6FD-EED0C3A82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29650-32FE-F44C-A54C-C03F80C38CA2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C5C57-6DB4-5F4E-867A-9B54F3D534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5C5B5-C120-894B-971A-D6E2154671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D546F-4DA7-6640-BDFB-BC8B5A8D5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40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6CB4CE4-2BA0-684E-938E-FD33129B0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58" y="4142228"/>
            <a:ext cx="2117205" cy="24273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B5D982-A062-FC4A-95B7-228E52149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063" y="4142228"/>
            <a:ext cx="2117205" cy="24379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E1F15A-FC72-3545-B8C7-37CA4EA2B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33" y="758378"/>
            <a:ext cx="1761789" cy="24506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7AFBE6-AE94-A949-A681-8166C19517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0635" y="758377"/>
            <a:ext cx="1967388" cy="244000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006879-8A5A-8346-A9AE-446EFE915B9C}"/>
              </a:ext>
            </a:extLst>
          </p:cNvPr>
          <p:cNvCxnSpPr/>
          <p:nvPr/>
        </p:nvCxnSpPr>
        <p:spPr>
          <a:xfrm>
            <a:off x="990213" y="588298"/>
            <a:ext cx="3143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D3FBCF5-4399-464A-BFCF-0F81E65D7EA3}"/>
              </a:ext>
            </a:extLst>
          </p:cNvPr>
          <p:cNvCxnSpPr/>
          <p:nvPr/>
        </p:nvCxnSpPr>
        <p:spPr>
          <a:xfrm>
            <a:off x="880868" y="3959448"/>
            <a:ext cx="3143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27F055-905B-1846-A448-0BDF86800250}"/>
              </a:ext>
            </a:extLst>
          </p:cNvPr>
          <p:cNvSpPr txBox="1"/>
          <p:nvPr/>
        </p:nvSpPr>
        <p:spPr>
          <a:xfrm>
            <a:off x="1208743" y="234872"/>
            <a:ext cx="2706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Malnutrition Phase (7 Wks)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ED8D69-EBA9-664B-BC7F-68A8EEE98326}"/>
              </a:ext>
            </a:extLst>
          </p:cNvPr>
          <p:cNvSpPr txBox="1"/>
          <p:nvPr/>
        </p:nvSpPr>
        <p:spPr>
          <a:xfrm>
            <a:off x="1203262" y="3606023"/>
            <a:ext cx="2553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Reversal Phase (11 Wks)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8E6DCE-7FAE-3B45-873B-6E7D78003896}"/>
              </a:ext>
            </a:extLst>
          </p:cNvPr>
          <p:cNvSpPr txBox="1"/>
          <p:nvPr/>
        </p:nvSpPr>
        <p:spPr>
          <a:xfrm>
            <a:off x="11523227" y="147254"/>
            <a:ext cx="6687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FIG. S5</a:t>
            </a:r>
          </a:p>
        </p:txBody>
      </p:sp>
    </p:spTree>
    <p:extLst>
      <p:ext uri="{BB962C8B-B14F-4D97-AF65-F5344CB8AC3E}">
        <p14:creationId xmlns:p14="http://schemas.microsoft.com/office/powerpoint/2010/main" val="2245421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2020-08-03T15:49:06Z</dcterms:created>
  <dcterms:modified xsi:type="dcterms:W3CDTF">2020-08-03T15:49:20Z</dcterms:modified>
</cp:coreProperties>
</file>