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09728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 Hendershott" initials="TH" lastIdx="1" clrIdx="0">
    <p:extLst>
      <p:ext uri="{19B8F6BF-5375-455C-9EA6-DF929625EA0E}">
        <p15:presenceInfo xmlns:p15="http://schemas.microsoft.com/office/powerpoint/2012/main" userId="0f6d4eca41cab3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285"/>
    <p:restoredTop sz="79728"/>
  </p:normalViewPr>
  <p:slideViewPr>
    <p:cSldViewPr snapToGrid="0">
      <p:cViewPr varScale="1">
        <p:scale>
          <a:sx n="65" d="100"/>
          <a:sy n="65" d="100"/>
        </p:scale>
        <p:origin x="6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C6126-F1F5-A842-B157-D973BF9C02CB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BE365-19C3-6F4E-BEFA-5B2E78DE5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5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1. Cross-sectional interaction between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BDNF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genotype and exercise group for PET-PIB. Error bars represents standard error. A) There was a greater benefit of exercise on MCBP for Val homozygotes (p=.046) than for Met carriers (p=.081;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BDNF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× exercise interaction, p=.022). B) There was a greater benefit of exercise on MCBP for Met carriers (p=.053) than for Val homozygotes (p=.122;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BDNF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× exercise interaction, p=.019). C) There was a greater benefit of exercise on MCBP for Met carriers (p=.009) than for Val homozygotes (p=.255;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BDNF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× exercise interaction, p=.017). D) There was a greater benefit of exercise on MCBP for Val homozygotes (p=.005) than for Met carriers (p=.542;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BDNF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× exercise interaction, p=.028).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6BE365-19C3-6F4E-BEFA-5B2E78DE5E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0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9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3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9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9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2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4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9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5F4C1D-7E12-7941-AF5E-9A1108055E55}"/>
              </a:ext>
            </a:extLst>
          </p:cNvPr>
          <p:cNvSpPr txBox="1"/>
          <p:nvPr/>
        </p:nvSpPr>
        <p:spPr>
          <a:xfrm>
            <a:off x="1371687" y="133978"/>
            <a:ext cx="276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Full Sample: AHA Groups</a:t>
            </a:r>
          </a:p>
        </p:txBody>
      </p:sp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6EFA4CD6-FE03-DF45-9935-C151BFB156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51" t="40905" b="45098"/>
          <a:stretch/>
        </p:blipFill>
        <p:spPr>
          <a:xfrm>
            <a:off x="4674124" y="6350549"/>
            <a:ext cx="1619130" cy="463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25D14B-4855-7D4A-A9A3-E42D94C219F0}"/>
              </a:ext>
            </a:extLst>
          </p:cNvPr>
          <p:cNvSpPr txBox="1"/>
          <p:nvPr/>
        </p:nvSpPr>
        <p:spPr>
          <a:xfrm>
            <a:off x="5602273" y="132451"/>
            <a:ext cx="3903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4-Year Delay Subsample: AHA Groups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F37EDF-578A-6542-8861-01EF1BD08769}"/>
              </a:ext>
            </a:extLst>
          </p:cNvPr>
          <p:cNvSpPr txBox="1"/>
          <p:nvPr/>
        </p:nvSpPr>
        <p:spPr>
          <a:xfrm>
            <a:off x="5602273" y="3298728"/>
            <a:ext cx="353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Full Sample: Median Split Groups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5492E7-D52E-AA4A-A4C3-81354A85C58C}"/>
              </a:ext>
            </a:extLst>
          </p:cNvPr>
          <p:cNvSpPr txBox="1"/>
          <p:nvPr/>
        </p:nvSpPr>
        <p:spPr>
          <a:xfrm>
            <a:off x="1514790" y="3298728"/>
            <a:ext cx="395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2-Year Delay Subsample: AHA Groups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691CED-4243-0C4E-A838-F1D793E77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65" y="496972"/>
            <a:ext cx="3492505" cy="26606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F37BFF-B85A-4E42-84DB-CA8BBD1E4A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07" y="3668014"/>
            <a:ext cx="3486191" cy="2655844"/>
          </a:xfrm>
          <a:prstGeom prst="rect">
            <a:avLst/>
          </a:prstGeom>
        </p:spPr>
      </p:pic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4F86AB7D-63E1-C24D-8864-8790BF4D29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07" y="496972"/>
            <a:ext cx="3486191" cy="2655844"/>
          </a:xfrm>
          <a:prstGeom prst="rect">
            <a:avLst/>
          </a:prstGeom>
        </p:spPr>
      </p:pic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6831A355-87CE-B24C-808A-9CC2273EB2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65" y="3666091"/>
            <a:ext cx="3486193" cy="265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20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1809</TotalTime>
  <Words>201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Hendershott</dc:creator>
  <cp:lastModifiedBy>Samantha Porter</cp:lastModifiedBy>
  <cp:revision>77</cp:revision>
  <dcterms:created xsi:type="dcterms:W3CDTF">2019-03-02T19:27:11Z</dcterms:created>
  <dcterms:modified xsi:type="dcterms:W3CDTF">2020-05-06T17:41:06Z</dcterms:modified>
</cp:coreProperties>
</file>