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09728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 Hendershott" initials="TH" lastIdx="1" clrIdx="0">
    <p:extLst>
      <p:ext uri="{19B8F6BF-5375-455C-9EA6-DF929625EA0E}">
        <p15:presenceInfo xmlns:p15="http://schemas.microsoft.com/office/powerpoint/2012/main" userId="0f6d4eca41cab3d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54"/>
    <p:restoredTop sz="82058" autoAdjust="0"/>
  </p:normalViewPr>
  <p:slideViewPr>
    <p:cSldViewPr snapToGrid="0">
      <p:cViewPr varScale="1">
        <p:scale>
          <a:sx n="65" d="100"/>
          <a:sy n="65" d="100"/>
        </p:scale>
        <p:origin x="6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74B81-BBD8-462C-B9DA-40E8240DB9A4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0F976-702F-4639-BB6F-ACB68FAAA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7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4. Exercise engagement and AD biomarkers: median split groups. 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Plots depict regression lines for low and high exercise groups defined by median split.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30F976-702F-4639-BB6F-ACB68FAAA5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75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93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2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3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9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9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62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41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5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08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6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B67D6-1FB1-4F0F-8E62-588C3B315367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63D6A-B179-4BA8-B7BE-E20B8220C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9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4CB52F9-F4FE-784E-A540-0D188FC8CA75}"/>
              </a:ext>
            </a:extLst>
          </p:cNvPr>
          <p:cNvGrpSpPr/>
          <p:nvPr/>
        </p:nvGrpSpPr>
        <p:grpSpPr>
          <a:xfrm>
            <a:off x="1628865" y="38259"/>
            <a:ext cx="1468800" cy="3657781"/>
            <a:chOff x="1628865" y="38259"/>
            <a:chExt cx="1468800" cy="3657781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45F4C1D-7E12-7941-AF5E-9A1108055E55}"/>
                </a:ext>
              </a:extLst>
            </p:cNvPr>
            <p:cNvSpPr txBox="1"/>
            <p:nvPr/>
          </p:nvSpPr>
          <p:spPr>
            <a:xfrm>
              <a:off x="1628865" y="38259"/>
              <a:ext cx="12343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A. CSF A</a:t>
              </a:r>
              <a:r>
                <a:rPr lang="en-US" dirty="0">
                  <a:sym typeface="Symbol" pitchFamily="2" charset="2"/>
                </a:rPr>
                <a:t></a:t>
              </a:r>
              <a:r>
                <a:rPr lang="en-US" baseline="-25000" dirty="0">
                  <a:sym typeface="Symbol" pitchFamily="2" charset="2"/>
                </a:rPr>
                <a:t>42</a:t>
              </a:r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5492E7-D52E-AA4A-A4C3-81354A85C58C}"/>
                </a:ext>
              </a:extLst>
            </p:cNvPr>
            <p:cNvSpPr txBox="1"/>
            <p:nvPr/>
          </p:nvSpPr>
          <p:spPr>
            <a:xfrm>
              <a:off x="1628865" y="3326708"/>
              <a:ext cx="1468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C. CSF Ptau</a:t>
              </a:r>
              <a:r>
                <a:rPr lang="en-US" baseline="-25000" dirty="0"/>
                <a:t>181</a:t>
              </a:r>
              <a:endParaRPr lang="en-US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FEDB988-3B97-B24F-8207-B6A72C5B64E7}"/>
              </a:ext>
            </a:extLst>
          </p:cNvPr>
          <p:cNvGrpSpPr/>
          <p:nvPr/>
        </p:nvGrpSpPr>
        <p:grpSpPr>
          <a:xfrm>
            <a:off x="5391843" y="79963"/>
            <a:ext cx="1134862" cy="3657781"/>
            <a:chOff x="5391843" y="79963"/>
            <a:chExt cx="1134862" cy="365778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225D14B-4855-7D4A-A9A3-E42D94C219F0}"/>
                </a:ext>
              </a:extLst>
            </p:cNvPr>
            <p:cNvSpPr txBox="1"/>
            <p:nvPr/>
          </p:nvSpPr>
          <p:spPr>
            <a:xfrm>
              <a:off x="5391843" y="79963"/>
              <a:ext cx="1134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B. CSF Tau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9F37EDF-578A-6542-8861-01EF1BD08769}"/>
                </a:ext>
              </a:extLst>
            </p:cNvPr>
            <p:cNvSpPr txBox="1"/>
            <p:nvPr/>
          </p:nvSpPr>
          <p:spPr>
            <a:xfrm>
              <a:off x="5391843" y="3368412"/>
              <a:ext cx="1129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D. PET-PIB</a:t>
              </a:r>
            </a:p>
          </p:txBody>
        </p:sp>
      </p:grpSp>
      <p:pic>
        <p:nvPicPr>
          <p:cNvPr id="33" name="Picture 32" descr="A screenshot of a map&#10;&#10;Description automatically generated">
            <a:extLst>
              <a:ext uri="{FF2B5EF4-FFF2-40B4-BE49-F238E27FC236}">
                <a16:creationId xmlns:a16="http://schemas.microsoft.com/office/drawing/2014/main" id="{F2308C91-CFBE-1541-91BB-2147586C47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609" y="405758"/>
            <a:ext cx="3492499" cy="2660650"/>
          </a:xfrm>
          <a:prstGeom prst="rect">
            <a:avLst/>
          </a:prstGeom>
        </p:spPr>
      </p:pic>
      <p:pic>
        <p:nvPicPr>
          <p:cNvPr id="37" name="Picture 36" descr="A close up of a map&#10;&#10;Description automatically generated">
            <a:extLst>
              <a:ext uri="{FF2B5EF4-FFF2-40B4-BE49-F238E27FC236}">
                <a16:creationId xmlns:a16="http://schemas.microsoft.com/office/drawing/2014/main" id="{E1EB80B3-2522-2146-A2FC-8AF590B5B0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7" y="405758"/>
            <a:ext cx="3492499" cy="2660649"/>
          </a:xfrm>
          <a:prstGeom prst="rect">
            <a:avLst/>
          </a:prstGeom>
        </p:spPr>
      </p:pic>
      <p:pic>
        <p:nvPicPr>
          <p:cNvPr id="39" name="Picture 38" descr="A close up of a map&#10;&#10;Description automatically generated">
            <a:extLst>
              <a:ext uri="{FF2B5EF4-FFF2-40B4-BE49-F238E27FC236}">
                <a16:creationId xmlns:a16="http://schemas.microsoft.com/office/drawing/2014/main" id="{F6BBB015-4EA3-B546-A92C-9E70B183E1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608" y="3696038"/>
            <a:ext cx="3492499" cy="2660649"/>
          </a:xfrm>
          <a:prstGeom prst="rect">
            <a:avLst/>
          </a:prstGeom>
        </p:spPr>
      </p:pic>
      <p:pic>
        <p:nvPicPr>
          <p:cNvPr id="41" name="Picture 40" descr="A close up of a map&#10;&#10;Description automatically generated">
            <a:extLst>
              <a:ext uri="{FF2B5EF4-FFF2-40B4-BE49-F238E27FC236}">
                <a16:creationId xmlns:a16="http://schemas.microsoft.com/office/drawing/2014/main" id="{CE2313CF-9B61-5B44-B192-07F891ADF0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7" y="3696037"/>
            <a:ext cx="3492499" cy="266064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BD99080-EB83-E546-8E3C-77133AFF3E1A}"/>
              </a:ext>
            </a:extLst>
          </p:cNvPr>
          <p:cNvGrpSpPr/>
          <p:nvPr/>
        </p:nvGrpSpPr>
        <p:grpSpPr>
          <a:xfrm>
            <a:off x="4284273" y="6356689"/>
            <a:ext cx="2404253" cy="466218"/>
            <a:chOff x="4195129" y="2962782"/>
            <a:chExt cx="2138439" cy="46621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0FF4168-80B0-AD46-9B55-688A073BEECA}"/>
                </a:ext>
              </a:extLst>
            </p:cNvPr>
            <p:cNvSpPr txBox="1"/>
            <p:nvPr/>
          </p:nvSpPr>
          <p:spPr>
            <a:xfrm>
              <a:off x="4195129" y="2962782"/>
              <a:ext cx="2138439" cy="46621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460"/>
                </a:lnSpc>
              </a:pPr>
              <a:r>
                <a:rPr lang="en-US" sz="1100" dirty="0"/>
                <a:t>APOE </a:t>
              </a:r>
              <a:r>
                <a:rPr lang="en-US" sz="1100" i="1" dirty="0"/>
                <a:t>ε</a:t>
              </a:r>
              <a:r>
                <a:rPr lang="en-US" sz="1100" dirty="0"/>
                <a:t>4 allele carriers</a:t>
              </a:r>
            </a:p>
            <a:p>
              <a:pPr>
                <a:lnSpc>
                  <a:spcPts val="1460"/>
                </a:lnSpc>
              </a:pPr>
              <a:r>
                <a:rPr lang="en-US" sz="1100" dirty="0"/>
                <a:t>APOE </a:t>
              </a:r>
              <a:r>
                <a:rPr lang="en-US" sz="1100" i="1" dirty="0"/>
                <a:t>ε</a:t>
              </a:r>
              <a:r>
                <a:rPr lang="en-US" sz="1100" dirty="0"/>
                <a:t>4 allele non-carriers   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100E0AB-3132-D74B-A577-08AB1BC29497}"/>
                </a:ext>
              </a:extLst>
            </p:cNvPr>
            <p:cNvCxnSpPr>
              <a:cxnSpLocks/>
            </p:cNvCxnSpPr>
            <p:nvPr/>
          </p:nvCxnSpPr>
          <p:spPr>
            <a:xfrm>
              <a:off x="5721406" y="3301447"/>
              <a:ext cx="28442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8CB1EEF-7437-8548-B026-7DB2F540B4E2}"/>
                </a:ext>
              </a:extLst>
            </p:cNvPr>
            <p:cNvCxnSpPr>
              <a:cxnSpLocks/>
            </p:cNvCxnSpPr>
            <p:nvPr/>
          </p:nvCxnSpPr>
          <p:spPr>
            <a:xfrm>
              <a:off x="5721406" y="3106003"/>
              <a:ext cx="284423" cy="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2220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922</TotalTime>
  <Words>55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Taylor Hendershott</dc:creator>
  <cp:lastModifiedBy>Samantha Porter</cp:lastModifiedBy>
  <cp:revision>53</cp:revision>
  <dcterms:created xsi:type="dcterms:W3CDTF">2019-03-02T19:27:11Z</dcterms:created>
  <dcterms:modified xsi:type="dcterms:W3CDTF">2020-05-06T17:47:18Z</dcterms:modified>
</cp:coreProperties>
</file>