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09728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ylor Hendershott" initials="TH" lastIdx="1" clrIdx="0">
    <p:extLst>
      <p:ext uri="{19B8F6BF-5375-455C-9EA6-DF929625EA0E}">
        <p15:presenceInfo xmlns:p15="http://schemas.microsoft.com/office/powerpoint/2012/main" userId="0f6d4eca41cab3d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095"/>
    <p:restoredTop sz="78442" autoAdjust="0"/>
  </p:normalViewPr>
  <p:slideViewPr>
    <p:cSldViewPr snapToGrid="0">
      <p:cViewPr varScale="1">
        <p:scale>
          <a:sx n="65" d="100"/>
          <a:sy n="65" d="100"/>
        </p:scale>
        <p:origin x="6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022D8-E7C1-46B7-A6BA-8CC5A060FACB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304BA-B78D-4372-BC3A-543B1B852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24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5. Exercise engagement and cognitive decline: median split groups. Plots depict regression lines for low and high exercise groups defined by median split. The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APOE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 time x exercise interaction was significant for processing speed (p=.004), but not for verbal fluency (p=.081), episodic memory (p=.200) or executive functions (p=.333).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304BA-B78D-4372-BC3A-543B1B852F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494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93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2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934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90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98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62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41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5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7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08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6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29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5F4C1D-7E12-7941-AF5E-9A1108055E55}"/>
              </a:ext>
            </a:extLst>
          </p:cNvPr>
          <p:cNvSpPr txBox="1"/>
          <p:nvPr/>
        </p:nvSpPr>
        <p:spPr>
          <a:xfrm>
            <a:off x="1566040" y="132320"/>
            <a:ext cx="1803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Verbal Fluency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25D14B-4855-7D4A-A9A3-E42D94C219F0}"/>
              </a:ext>
            </a:extLst>
          </p:cNvPr>
          <p:cNvSpPr txBox="1"/>
          <p:nvPr/>
        </p:nvSpPr>
        <p:spPr>
          <a:xfrm>
            <a:off x="5438454" y="132320"/>
            <a:ext cx="2048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 Episodic Memory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5492E7-D52E-AA4A-A4C3-81354A85C58C}"/>
              </a:ext>
            </a:extLst>
          </p:cNvPr>
          <p:cNvSpPr txBox="1"/>
          <p:nvPr/>
        </p:nvSpPr>
        <p:spPr>
          <a:xfrm>
            <a:off x="1566040" y="3420769"/>
            <a:ext cx="20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 Processing Speed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F37EDF-578A-6542-8861-01EF1BD08769}"/>
              </a:ext>
            </a:extLst>
          </p:cNvPr>
          <p:cNvSpPr txBox="1"/>
          <p:nvPr/>
        </p:nvSpPr>
        <p:spPr>
          <a:xfrm>
            <a:off x="5438454" y="3420769"/>
            <a:ext cx="2283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Executive Functions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20065953-775F-7944-9185-6B862135C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86" y="500073"/>
            <a:ext cx="3502151" cy="2668003"/>
          </a:xfrm>
          <a:prstGeom prst="rect">
            <a:avLst/>
          </a:prstGeom>
        </p:spPr>
      </p:pic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012CE8D6-3EED-1649-BF4B-B0A8B1821D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160" y="499195"/>
            <a:ext cx="3502152" cy="2668003"/>
          </a:xfrm>
          <a:prstGeom prst="rect">
            <a:avLst/>
          </a:prstGeom>
        </p:spPr>
      </p:pic>
      <p:pic>
        <p:nvPicPr>
          <p:cNvPr id="15" name="Picture 14" descr="A close up of a map&#10;&#10;Description automatically generated">
            <a:extLst>
              <a:ext uri="{FF2B5EF4-FFF2-40B4-BE49-F238E27FC236}">
                <a16:creationId xmlns:a16="http://schemas.microsoft.com/office/drawing/2014/main" id="{3116D1DB-EAD2-DB46-BDFE-6725866480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85" y="3790100"/>
            <a:ext cx="3502151" cy="2668002"/>
          </a:xfrm>
          <a:prstGeom prst="rect">
            <a:avLst/>
          </a:prstGeom>
        </p:spPr>
      </p:pic>
      <p:pic>
        <p:nvPicPr>
          <p:cNvPr id="17" name="Picture 16" descr="A close up of a map&#10;&#10;Description automatically generated">
            <a:extLst>
              <a:ext uri="{FF2B5EF4-FFF2-40B4-BE49-F238E27FC236}">
                <a16:creationId xmlns:a16="http://schemas.microsoft.com/office/drawing/2014/main" id="{A05457EE-9B0C-334B-B4B4-D4610F7835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162" y="3790101"/>
            <a:ext cx="3502149" cy="2668001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B598B7FA-A0BA-FD4F-98E7-731EEAE01845}"/>
              </a:ext>
            </a:extLst>
          </p:cNvPr>
          <p:cNvGrpSpPr/>
          <p:nvPr/>
        </p:nvGrpSpPr>
        <p:grpSpPr>
          <a:xfrm>
            <a:off x="4284273" y="6356689"/>
            <a:ext cx="2404253" cy="466218"/>
            <a:chOff x="4195129" y="2962782"/>
            <a:chExt cx="2138439" cy="46621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7966F1A-B6C2-434A-8FB1-6AEFFC527E15}"/>
                </a:ext>
              </a:extLst>
            </p:cNvPr>
            <p:cNvSpPr txBox="1"/>
            <p:nvPr/>
          </p:nvSpPr>
          <p:spPr>
            <a:xfrm>
              <a:off x="4195129" y="2962782"/>
              <a:ext cx="2138439" cy="46621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460"/>
                </a:lnSpc>
              </a:pPr>
              <a:r>
                <a:rPr lang="en-US" sz="1100" dirty="0"/>
                <a:t>APOE </a:t>
              </a:r>
              <a:r>
                <a:rPr lang="en-US" sz="1100" i="1" dirty="0"/>
                <a:t>ε</a:t>
              </a:r>
              <a:r>
                <a:rPr lang="en-US" sz="1100" dirty="0"/>
                <a:t>4 allele carriers</a:t>
              </a:r>
            </a:p>
            <a:p>
              <a:pPr>
                <a:lnSpc>
                  <a:spcPts val="1460"/>
                </a:lnSpc>
              </a:pPr>
              <a:r>
                <a:rPr lang="en-US" sz="1100" dirty="0"/>
                <a:t>APOE </a:t>
              </a:r>
              <a:r>
                <a:rPr lang="en-US" sz="1100" i="1" dirty="0"/>
                <a:t>ε</a:t>
              </a:r>
              <a:r>
                <a:rPr lang="en-US" sz="1100" dirty="0"/>
                <a:t>4 allele non-carriers   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5E8E842-23B8-DF47-9705-3DF678B2DDEE}"/>
                </a:ext>
              </a:extLst>
            </p:cNvPr>
            <p:cNvCxnSpPr>
              <a:cxnSpLocks/>
            </p:cNvCxnSpPr>
            <p:nvPr/>
          </p:nvCxnSpPr>
          <p:spPr>
            <a:xfrm>
              <a:off x="5721406" y="3301447"/>
              <a:ext cx="28442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2B76A00-375C-894A-83EF-B3D6B03A963F}"/>
                </a:ext>
              </a:extLst>
            </p:cNvPr>
            <p:cNvCxnSpPr>
              <a:cxnSpLocks/>
            </p:cNvCxnSpPr>
            <p:nvPr/>
          </p:nvCxnSpPr>
          <p:spPr>
            <a:xfrm>
              <a:off x="5721406" y="3106003"/>
              <a:ext cx="284423" cy="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2220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96</Words>
  <Application>Microsoft Office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Taylor Hendershott</dc:creator>
  <cp:lastModifiedBy>Samantha Porter</cp:lastModifiedBy>
  <cp:revision>31</cp:revision>
  <dcterms:created xsi:type="dcterms:W3CDTF">2019-03-02T19:27:11Z</dcterms:created>
  <dcterms:modified xsi:type="dcterms:W3CDTF">2020-05-06T17:45:52Z</dcterms:modified>
</cp:coreProperties>
</file>