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6753"/>
    <p:restoredTop sz="94698"/>
  </p:normalViewPr>
  <p:slideViewPr>
    <p:cSldViewPr snapToGrid="0" snapToObjects="1">
      <p:cViewPr>
        <p:scale>
          <a:sx n="100" d="100"/>
          <a:sy n="100" d="100"/>
        </p:scale>
        <p:origin x="680" y="-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81FCE-6DF5-AA41-BEA2-A6825115BDC9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5856-D90A-0E45-BB54-A2051C8CA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15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81FCE-6DF5-AA41-BEA2-A6825115BDC9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5856-D90A-0E45-BB54-A2051C8CA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653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81FCE-6DF5-AA41-BEA2-A6825115BDC9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5856-D90A-0E45-BB54-A2051C8CA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263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81FCE-6DF5-AA41-BEA2-A6825115BDC9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5856-D90A-0E45-BB54-A2051C8CA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39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81FCE-6DF5-AA41-BEA2-A6825115BDC9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5856-D90A-0E45-BB54-A2051C8CA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42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81FCE-6DF5-AA41-BEA2-A6825115BDC9}" type="datetimeFigureOut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5856-D90A-0E45-BB54-A2051C8CA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389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81FCE-6DF5-AA41-BEA2-A6825115BDC9}" type="datetimeFigureOut">
              <a:rPr lang="en-US" smtClean="0"/>
              <a:t>6/1/20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5856-D90A-0E45-BB54-A2051C8CA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259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81FCE-6DF5-AA41-BEA2-A6825115BDC9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5856-D90A-0E45-BB54-A2051C8CA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93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81FCE-6DF5-AA41-BEA2-A6825115BDC9}" type="datetimeFigureOut">
              <a:rPr lang="en-US" smtClean="0"/>
              <a:t>6/1/20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5856-D90A-0E45-BB54-A2051C8CA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050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81FCE-6DF5-AA41-BEA2-A6825115BDC9}" type="datetimeFigureOut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5856-D90A-0E45-BB54-A2051C8CA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186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81FCE-6DF5-AA41-BEA2-A6825115BDC9}" type="datetimeFigureOut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5856-D90A-0E45-BB54-A2051C8CA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776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81FCE-6DF5-AA41-BEA2-A6825115BDC9}" type="datetimeFigureOut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65856-D90A-0E45-BB54-A2051C8CA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26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636D5FF-525F-9C45-ABC6-BEDC83523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640" y="7073900"/>
            <a:ext cx="4490720" cy="406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E5FD78F-E384-F44A-A55B-E94C84495A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250" y="0"/>
            <a:ext cx="4127500" cy="70739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776612A-D506-F343-BD11-2F41396BDDA0}"/>
              </a:ext>
            </a:extLst>
          </p:cNvPr>
          <p:cNvSpPr/>
          <p:nvPr/>
        </p:nvSpPr>
        <p:spPr>
          <a:xfrm>
            <a:off x="1461100" y="68826"/>
            <a:ext cx="3401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A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E23944-069E-D447-B75B-523D5F19C48C}"/>
              </a:ext>
            </a:extLst>
          </p:cNvPr>
          <p:cNvSpPr/>
          <p:nvPr/>
        </p:nvSpPr>
        <p:spPr>
          <a:xfrm>
            <a:off x="1466711" y="3336895"/>
            <a:ext cx="3289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</a:rPr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64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5741</TotalTime>
  <Words>2</Words>
  <Application>Microsoft Macintosh PowerPoint</Application>
  <PresentationFormat>Letter Paper (8.5x11 in)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Santangelo,Kelly</dc:creator>
  <cp:lastModifiedBy>Burton,Lindsey</cp:lastModifiedBy>
  <cp:revision>20</cp:revision>
  <dcterms:created xsi:type="dcterms:W3CDTF">2019-05-28T15:58:21Z</dcterms:created>
  <dcterms:modified xsi:type="dcterms:W3CDTF">2020-06-05T16:57:07Z</dcterms:modified>
</cp:coreProperties>
</file>