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95"/>
    <p:restoredTop sz="93813"/>
  </p:normalViewPr>
  <p:slideViewPr>
    <p:cSldViewPr snapToGrid="0" snapToObjects="1">
      <p:cViewPr varScale="1">
        <p:scale>
          <a:sx n="127" d="100"/>
          <a:sy n="127" d="100"/>
        </p:scale>
        <p:origin x="38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AB995-E27C-F44D-804B-6D7C184EC4AD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BB8F7-0425-AF41-A63B-B497246B1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382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BB8F7-0425-AF41-A63B-B497246B1F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14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929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7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78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39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251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88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52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98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308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6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69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27063-4882-C64E-87E8-6615CB6CDAAF}" type="datetimeFigureOut">
              <a:rPr kumimoji="1" lang="ja-JP" altLang="en-US" smtClean="0"/>
              <a:t>2020/6/15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B6DB4-5B73-F04E-9A56-925D3BBA8F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04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E904A72B-2F55-1D40-A604-4D27C45ED2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453" y="491791"/>
            <a:ext cx="3368039" cy="232196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AA11452-955F-7D4C-9516-E604C8C915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4450" y="487992"/>
            <a:ext cx="3373550" cy="2325765"/>
          </a:xfrm>
          <a:prstGeom prst="rect">
            <a:avLst/>
          </a:prstGeom>
        </p:spPr>
      </p:pic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12A1A87-9EE4-AD45-B646-A4C9DB957644}"/>
              </a:ext>
            </a:extLst>
          </p:cNvPr>
          <p:cNvGrpSpPr/>
          <p:nvPr/>
        </p:nvGrpSpPr>
        <p:grpSpPr>
          <a:xfrm>
            <a:off x="128806" y="101499"/>
            <a:ext cx="6679640" cy="3888829"/>
            <a:chOff x="128806" y="95362"/>
            <a:chExt cx="6679640" cy="3888829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37449A41-EDDA-9C4D-B37A-1A31424C29A1}"/>
                </a:ext>
              </a:extLst>
            </p:cNvPr>
            <p:cNvSpPr txBox="1"/>
            <p:nvPr/>
          </p:nvSpPr>
          <p:spPr>
            <a:xfrm>
              <a:off x="886166" y="1104185"/>
              <a:ext cx="25358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HSP47 expression negative (n=66) </a:t>
              </a:r>
              <a:endParaRPr kumimoji="1" lang="ja-JP" alt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F567EC6D-5C54-634D-9A11-5DAB1EF0C904}"/>
                </a:ext>
              </a:extLst>
            </p:cNvPr>
            <p:cNvSpPr txBox="1"/>
            <p:nvPr/>
          </p:nvSpPr>
          <p:spPr>
            <a:xfrm>
              <a:off x="1457753" y="541011"/>
              <a:ext cx="24756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HSP47 expression positive (n=67) </a:t>
              </a:r>
              <a:endParaRPr kumimoji="1" lang="ja-JP" alt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A12332BD-BEAB-A246-AB06-0382D2D52607}"/>
                </a:ext>
              </a:extLst>
            </p:cNvPr>
            <p:cNvSpPr txBox="1"/>
            <p:nvPr/>
          </p:nvSpPr>
          <p:spPr>
            <a:xfrm>
              <a:off x="533540" y="2169083"/>
              <a:ext cx="151510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Log-rank test: p=0.388</a:t>
              </a:r>
              <a:endParaRPr kumimoji="1" lang="ja-JP" alt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BA3A7B7-EB0C-8146-8ED1-498335032DF3}"/>
                </a:ext>
              </a:extLst>
            </p:cNvPr>
            <p:cNvSpPr txBox="1"/>
            <p:nvPr/>
          </p:nvSpPr>
          <p:spPr>
            <a:xfrm>
              <a:off x="128806" y="95362"/>
              <a:ext cx="4047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</a:t>
              </a:r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2665780B-C059-D646-8BA3-D6AD8168F18E}"/>
                </a:ext>
              </a:extLst>
            </p:cNvPr>
            <p:cNvSpPr txBox="1"/>
            <p:nvPr/>
          </p:nvSpPr>
          <p:spPr>
            <a:xfrm>
              <a:off x="3593806" y="102854"/>
              <a:ext cx="4047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kumimoji="1"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F639791-825A-6A4E-94F5-192E9F042993}"/>
                </a:ext>
              </a:extLst>
            </p:cNvPr>
            <p:cNvGrpSpPr/>
            <p:nvPr/>
          </p:nvGrpSpPr>
          <p:grpSpPr>
            <a:xfrm>
              <a:off x="3892466" y="797705"/>
              <a:ext cx="2915980" cy="1625294"/>
              <a:chOff x="415474" y="3468174"/>
              <a:chExt cx="2915980" cy="1625294"/>
            </a:xfrm>
          </p:grpSpPr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F9E2C42B-1076-A341-BFD9-F7262BCC38CE}"/>
                  </a:ext>
                </a:extLst>
              </p:cNvPr>
              <p:cNvSpPr txBox="1"/>
              <p:nvPr/>
            </p:nvSpPr>
            <p:spPr>
              <a:xfrm>
                <a:off x="1375158" y="3468174"/>
                <a:ext cx="195629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 number of HSP47-</a:t>
                </a:r>
              </a:p>
              <a:p>
                <a:r>
                  <a:rPr lang="en-US" altLang="ja-JP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positive fibroblasts (n=86)</a:t>
                </a:r>
                <a:endParaRPr kumimoji="1" lang="ja-JP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ED29F0C9-CE51-E849-B9CD-953C38106D9C}"/>
                  </a:ext>
                </a:extLst>
              </p:cNvPr>
              <p:cNvSpPr txBox="1"/>
              <p:nvPr/>
            </p:nvSpPr>
            <p:spPr>
              <a:xfrm>
                <a:off x="579592" y="4224424"/>
                <a:ext cx="2543042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 number of HSP47-positive fibroblasts  (n=47) </a:t>
                </a:r>
                <a:endParaRPr kumimoji="1" lang="ja-JP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3456E35C-3CFA-344B-85D2-B0080C618A2A}"/>
                  </a:ext>
                </a:extLst>
              </p:cNvPr>
              <p:cNvSpPr txBox="1"/>
              <p:nvPr/>
            </p:nvSpPr>
            <p:spPr>
              <a:xfrm>
                <a:off x="415474" y="4839552"/>
                <a:ext cx="151510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Log-rank test: p&lt;0.001</a:t>
                </a:r>
                <a:endParaRPr kumimoji="1" lang="ja-JP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30224289-FF55-FF4C-89CC-D5AF5155C704}"/>
                </a:ext>
              </a:extLst>
            </p:cNvPr>
            <p:cNvSpPr txBox="1"/>
            <p:nvPr/>
          </p:nvSpPr>
          <p:spPr>
            <a:xfrm>
              <a:off x="332478" y="3045472"/>
              <a:ext cx="6203649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Additional file 1</a:t>
              </a:r>
              <a:r>
                <a:rPr kumimoji="1" lang="en-US" altLang="ja-JP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ja-JP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Survival curves of patients with lung cancer according to HSP47 expression or the number of HSP47-positive fibroblasts in patients with lung cancer. a) No significant difference in overall survival (OS) curves of patients showing HSP47-positive or HSP47-negative cancer cells (p = 0.388, log-rank test). b) Patients with a high number of HSP47-positive fibroblasts had significantly shorter OS (p&lt;0.001, log-rank test, cut-off value = 123).</a:t>
              </a:r>
              <a:endParaRPr kumimoji="1" lang="ja-JP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3395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</TotalTime>
  <Words>136</Words>
  <Application>Microsoft Macintosh PowerPoint</Application>
  <PresentationFormat>A4 210 x 297 mm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ミヤムラタクト</dc:creator>
  <cp:lastModifiedBy>ミヤムラタクト</cp:lastModifiedBy>
  <cp:revision>40</cp:revision>
  <dcterms:created xsi:type="dcterms:W3CDTF">2019-09-24T00:49:21Z</dcterms:created>
  <dcterms:modified xsi:type="dcterms:W3CDTF">2020-06-15T09:51:24Z</dcterms:modified>
</cp:coreProperties>
</file>