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084" autoAdjust="0"/>
    <p:restoredTop sz="94660"/>
  </p:normalViewPr>
  <p:slideViewPr>
    <p:cSldViewPr snapToGrid="0">
      <p:cViewPr varScale="1">
        <p:scale>
          <a:sx n="73" d="100"/>
          <a:sy n="73" d="100"/>
        </p:scale>
        <p:origin x="936" y="-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28ACD-E260-4204-A830-A0C3FB464898}" type="datetimeFigureOut">
              <a:rPr lang="en-AU" smtClean="0"/>
              <a:t>30/01/2020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5A9A8-DC7D-4503-B982-BD5CF3497CE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95638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28ACD-E260-4204-A830-A0C3FB464898}" type="datetimeFigureOut">
              <a:rPr lang="en-AU" smtClean="0"/>
              <a:t>30/01/2020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5A9A8-DC7D-4503-B982-BD5CF3497CE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642460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28ACD-E260-4204-A830-A0C3FB464898}" type="datetimeFigureOut">
              <a:rPr lang="en-AU" smtClean="0"/>
              <a:t>30/01/2020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5A9A8-DC7D-4503-B982-BD5CF3497CE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323029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28ACD-E260-4204-A830-A0C3FB464898}" type="datetimeFigureOut">
              <a:rPr lang="en-AU" smtClean="0"/>
              <a:t>30/01/2020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5A9A8-DC7D-4503-B982-BD5CF3497CE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57507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28ACD-E260-4204-A830-A0C3FB464898}" type="datetimeFigureOut">
              <a:rPr lang="en-AU" smtClean="0"/>
              <a:t>30/01/2020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5A9A8-DC7D-4503-B982-BD5CF3497CE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286061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28ACD-E260-4204-A830-A0C3FB464898}" type="datetimeFigureOut">
              <a:rPr lang="en-AU" smtClean="0"/>
              <a:t>30/01/2020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5A9A8-DC7D-4503-B982-BD5CF3497CE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330776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28ACD-E260-4204-A830-A0C3FB464898}" type="datetimeFigureOut">
              <a:rPr lang="en-AU" smtClean="0"/>
              <a:t>30/01/2020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5A9A8-DC7D-4503-B982-BD5CF3497CE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15524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28ACD-E260-4204-A830-A0C3FB464898}" type="datetimeFigureOut">
              <a:rPr lang="en-AU" smtClean="0"/>
              <a:t>30/01/2020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5A9A8-DC7D-4503-B982-BD5CF3497CE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15791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28ACD-E260-4204-A830-A0C3FB464898}" type="datetimeFigureOut">
              <a:rPr lang="en-AU" smtClean="0"/>
              <a:t>30/01/2020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5A9A8-DC7D-4503-B982-BD5CF3497CE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015080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28ACD-E260-4204-A830-A0C3FB464898}" type="datetimeFigureOut">
              <a:rPr lang="en-AU" smtClean="0"/>
              <a:t>30/01/2020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5A9A8-DC7D-4503-B982-BD5CF3497CE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93969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28ACD-E260-4204-A830-A0C3FB464898}" type="datetimeFigureOut">
              <a:rPr lang="en-AU" smtClean="0"/>
              <a:t>30/01/2020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5A9A8-DC7D-4503-B982-BD5CF3497CE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46282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728ACD-E260-4204-A830-A0C3FB464898}" type="datetimeFigureOut">
              <a:rPr lang="en-AU" smtClean="0"/>
              <a:t>30/01/2020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5A9A8-DC7D-4503-B982-BD5CF3497CE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32911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extBox 65"/>
          <p:cNvSpPr txBox="1"/>
          <p:nvPr/>
        </p:nvSpPr>
        <p:spPr>
          <a:xfrm>
            <a:off x="448959" y="8078692"/>
            <a:ext cx="4122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21</a:t>
            </a:r>
            <a:endParaRPr lang="en-AU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6641422" y="8078683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endParaRPr lang="en-AU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2173206" y="358408"/>
            <a:ext cx="7298450" cy="4946213"/>
            <a:chOff x="861251" y="-650882"/>
            <a:chExt cx="7298450" cy="4946213"/>
          </a:xfrm>
        </p:grpSpPr>
        <p:sp>
          <p:nvSpPr>
            <p:cNvPr id="37" name="Rectangle 36"/>
            <p:cNvSpPr/>
            <p:nvPr/>
          </p:nvSpPr>
          <p:spPr>
            <a:xfrm>
              <a:off x="861251" y="-650882"/>
              <a:ext cx="7298450" cy="49462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48" r="11408"/>
            <a:stretch/>
          </p:blipFill>
          <p:spPr>
            <a:xfrm flipH="1">
              <a:off x="4600575" y="223301"/>
              <a:ext cx="3124200" cy="3780091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725"/>
            <a:stretch/>
          </p:blipFill>
          <p:spPr>
            <a:xfrm flipH="1">
              <a:off x="942975" y="-283008"/>
              <a:ext cx="3318612" cy="4289568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2660486" y="3779203"/>
              <a:ext cx="15824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dirty="0" smtClean="0">
                  <a:latin typeface="Arial" panose="020B0604020202020204" pitchFamily="34" charset="0"/>
                  <a:cs typeface="Arial" panose="020B0604020202020204" pitchFamily="34" charset="0"/>
                </a:rPr>
                <a:t>January 2009</a:t>
              </a:r>
              <a:endParaRPr lang="en-AU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142671" y="3774387"/>
              <a:ext cx="18902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September 2008</a:t>
              </a:r>
              <a:endParaRPr lang="en-AU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2983330" y="5425200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</a:rPr>
              <a:t>Fig. </a:t>
            </a:r>
            <a:r>
              <a:rPr lang="en-GB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S1. Visual </a:t>
            </a: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</a:rPr>
              <a:t>3D representation of the macadamia tree architecture digitized in January 2009, and reconstructed in September </a:t>
            </a:r>
            <a:r>
              <a:rPr lang="en-GB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2008.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381440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</TotalTime>
  <Words>29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>The University of Queensland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Inigo Auzmendi</dc:creator>
  <cp:lastModifiedBy>Inigo Auzmendi</cp:lastModifiedBy>
  <cp:revision>28</cp:revision>
  <dcterms:created xsi:type="dcterms:W3CDTF">2017-12-14T05:19:03Z</dcterms:created>
  <dcterms:modified xsi:type="dcterms:W3CDTF">2020-01-30T02:26:56Z</dcterms:modified>
</cp:coreProperties>
</file>