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4660"/>
  </p:normalViewPr>
  <p:slideViewPr>
    <p:cSldViewPr snapToGrid="0">
      <p:cViewPr varScale="1">
        <p:scale>
          <a:sx n="73" d="100"/>
          <a:sy n="73" d="100"/>
        </p:scale>
        <p:origin x="936" y="-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563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4246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230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750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8606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307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5524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57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1508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39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628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28ACD-E260-4204-A830-A0C3FB464898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291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448959" y="8078692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lang="en-A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641422" y="8078683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A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83330" y="542520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Fig.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S2.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Relationship between macadamia shoot lengths simulated and estimated from the architecture digitized in the field. Each observation (N = 648) represents the final length of one shoot growing from September 2008 to January 2009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141" y="1227909"/>
            <a:ext cx="6309928" cy="419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4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44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The 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Inigo Auzmendi</dc:creator>
  <cp:lastModifiedBy>Inigo Auzmendi</cp:lastModifiedBy>
  <cp:revision>29</cp:revision>
  <dcterms:created xsi:type="dcterms:W3CDTF">2017-12-14T05:19:03Z</dcterms:created>
  <dcterms:modified xsi:type="dcterms:W3CDTF">2020-04-03T08:26:25Z</dcterms:modified>
</cp:coreProperties>
</file>