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3" r:id="rId2"/>
    <p:sldId id="256" r:id="rId3"/>
    <p:sldId id="257" r:id="rId4"/>
    <p:sldId id="258" r:id="rId5"/>
    <p:sldId id="482" r:id="rId6"/>
    <p:sldId id="261" r:id="rId7"/>
    <p:sldId id="481" r:id="rId8"/>
    <p:sldId id="480" r:id="rId9"/>
  </p:sldIdLst>
  <p:sldSz cx="6858000" cy="9144000" type="letter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482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1.bin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2.bin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3.bin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3017%20new%20repeated%20glucose%20gln%20serie%20tracing\serine%20traing\ANPNEG%20ALS%20vs%20CTRserine%20tracing%20deciso%20QUA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4.bin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5.bin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6.bin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7.bin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101217%20glucose%20tracing\101417%20GLUCOSE%20%20tracing%20anpneg%20%20UIST%20template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EMBO\030619%20version\ALS%20clinical%20features%20vs%20subgroup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C\Documents\ALS\EMBO\030619%20version\ALS%20clinical%20features%20vs%20subgrou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9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0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812697568239332"/>
          <c:y val="4.069105819603875E-2"/>
          <c:w val="0.6694924378689231"/>
          <c:h val="0.672821184047817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432022.1</c:v>
                  </c:pt>
                  <c:pt idx="1">
                    <c:v>1207568</c:v>
                  </c:pt>
                  <c:pt idx="2">
                    <c:v>1029517</c:v>
                  </c:pt>
                  <c:pt idx="3">
                    <c:v>1259006</c:v>
                  </c:pt>
                  <c:pt idx="4">
                    <c:v>277702</c:v>
                  </c:pt>
                  <c:pt idx="5">
                    <c:v>1705763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2091354</c:v>
                </c:pt>
                <c:pt idx="1">
                  <c:v>2492736</c:v>
                </c:pt>
                <c:pt idx="2">
                  <c:v>5548773</c:v>
                </c:pt>
                <c:pt idx="3">
                  <c:v>5610418</c:v>
                </c:pt>
                <c:pt idx="4">
                  <c:v>6010967</c:v>
                </c:pt>
                <c:pt idx="5">
                  <c:v>5397207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F3-4B77-9048-BA7D16E80907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5838694</c:v>
                  </c:pt>
                  <c:pt idx="1">
                    <c:v>2298030</c:v>
                  </c:pt>
                  <c:pt idx="2">
                    <c:v>7355315</c:v>
                  </c:pt>
                  <c:pt idx="3">
                    <c:v>1146181</c:v>
                  </c:pt>
                  <c:pt idx="4">
                    <c:v>1519605</c:v>
                  </c:pt>
                  <c:pt idx="5">
                    <c:v>3347541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14114154</c:v>
                </c:pt>
                <c:pt idx="1">
                  <c:v>13648735</c:v>
                </c:pt>
                <c:pt idx="2">
                  <c:v>15830754</c:v>
                </c:pt>
                <c:pt idx="3">
                  <c:v>14893365</c:v>
                </c:pt>
                <c:pt idx="4">
                  <c:v>8453471</c:v>
                </c:pt>
                <c:pt idx="5">
                  <c:v>8797185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F3-4B77-9048-BA7D16E80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606908928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06908928"/>
        <c:crosses val="autoZero"/>
        <c:auto val="1"/>
        <c:lblAlgn val="ctr"/>
        <c:lblOffset val="100"/>
        <c:noMultiLvlLbl val="0"/>
      </c:catAx>
      <c:valAx>
        <c:axId val="6069089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92998663707037"/>
          <c:y val="1.8971423752753798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267154.17836954695</c:v>
                  </c:pt>
                  <c:pt idx="1">
                    <c:v>146131.70099766069</c:v>
                  </c:pt>
                  <c:pt idx="2">
                    <c:v>463005.50791530882</c:v>
                  </c:pt>
                  <c:pt idx="3">
                    <c:v>179559.06285122116</c:v>
                  </c:pt>
                  <c:pt idx="4">
                    <c:v>246646.01909156708</c:v>
                  </c:pt>
                  <c:pt idx="5">
                    <c:v>91101.602725688688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683094.03649423737</c:v>
                </c:pt>
                <c:pt idx="1">
                  <c:v>414074.0122728218</c:v>
                </c:pt>
                <c:pt idx="2">
                  <c:v>1112053.2288031962</c:v>
                </c:pt>
                <c:pt idx="3">
                  <c:v>814928.42958092096</c:v>
                </c:pt>
                <c:pt idx="4">
                  <c:v>845129.83518597437</c:v>
                </c:pt>
                <c:pt idx="5">
                  <c:v>493597.33333026263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C8-44FC-89C2-86BB2EF009BB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2227952.9310995708</c:v>
                  </c:pt>
                  <c:pt idx="1">
                    <c:v>1405816.2346494284</c:v>
                  </c:pt>
                  <c:pt idx="2">
                    <c:v>1957715.8651059403</c:v>
                  </c:pt>
                  <c:pt idx="3">
                    <c:v>911768.08889252879</c:v>
                  </c:pt>
                  <c:pt idx="4">
                    <c:v>510275.56078235043</c:v>
                  </c:pt>
                  <c:pt idx="5">
                    <c:v>670757.89736987418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5791842.2921485212</c:v>
                </c:pt>
                <c:pt idx="1">
                  <c:v>3661740.6389367138</c:v>
                </c:pt>
                <c:pt idx="2">
                  <c:v>4091293.0593622094</c:v>
                </c:pt>
                <c:pt idx="3">
                  <c:v>3270497.9689749461</c:v>
                </c:pt>
                <c:pt idx="4">
                  <c:v>1794745.6472541904</c:v>
                </c:pt>
                <c:pt idx="5">
                  <c:v>1601862.3265162555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BC8-44FC-89C2-86BB2EF009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198336"/>
        <c:axId val="445016320"/>
      </c:barChart>
      <c:catAx>
        <c:axId val="77198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45016320"/>
        <c:crosses val="autoZero"/>
        <c:auto val="1"/>
        <c:lblAlgn val="ctr"/>
        <c:lblOffset val="100"/>
        <c:noMultiLvlLbl val="0"/>
      </c:catAx>
      <c:valAx>
        <c:axId val="4450163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719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579094258623841"/>
          <c:y val="8.2619190673454985E-3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5079930.0841398006</c:v>
                  </c:pt>
                  <c:pt idx="1">
                    <c:v>4526809.3279366978</c:v>
                  </c:pt>
                  <c:pt idx="2">
                    <c:v>6930766.7917995341</c:v>
                  </c:pt>
                  <c:pt idx="3">
                    <c:v>3038515.5241727661</c:v>
                  </c:pt>
                  <c:pt idx="4">
                    <c:v>1070539.6220914244</c:v>
                  </c:pt>
                  <c:pt idx="5">
                    <c:v>3160703.3263879851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18547739.662054833</c:v>
                </c:pt>
                <c:pt idx="1">
                  <c:v>11300722.126362888</c:v>
                </c:pt>
                <c:pt idx="2">
                  <c:v>23978433.395399291</c:v>
                </c:pt>
                <c:pt idx="3">
                  <c:v>20413416.007793922</c:v>
                </c:pt>
                <c:pt idx="4">
                  <c:v>17602212.577042554</c:v>
                </c:pt>
                <c:pt idx="5">
                  <c:v>13376440.096778775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50-4846-A9DE-4958BDF64F64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39116698.081522495</c:v>
                  </c:pt>
                  <c:pt idx="1">
                    <c:v>34907042.893128276</c:v>
                  </c:pt>
                  <c:pt idx="2">
                    <c:v>24723138.959675878</c:v>
                  </c:pt>
                  <c:pt idx="3">
                    <c:v>15638916.143601922</c:v>
                  </c:pt>
                  <c:pt idx="4">
                    <c:v>5336320.5933777941</c:v>
                  </c:pt>
                  <c:pt idx="5">
                    <c:v>17294208.408316039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145177598.81404778</c:v>
                </c:pt>
                <c:pt idx="1">
                  <c:v>103063750.15378569</c:v>
                </c:pt>
                <c:pt idx="2">
                  <c:v>87480898.131412953</c:v>
                </c:pt>
                <c:pt idx="3">
                  <c:v>78414693.611921012</c:v>
                </c:pt>
                <c:pt idx="4">
                  <c:v>34115911.654627264</c:v>
                </c:pt>
                <c:pt idx="5">
                  <c:v>33192489.92680724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50-4846-A9DE-4958BDF64F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198336"/>
        <c:axId val="443590336"/>
      </c:barChart>
      <c:catAx>
        <c:axId val="77198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43590336"/>
        <c:crosses val="autoZero"/>
        <c:auto val="1"/>
        <c:lblAlgn val="ctr"/>
        <c:lblOffset val="100"/>
        <c:noMultiLvlLbl val="0"/>
      </c:catAx>
      <c:valAx>
        <c:axId val="4435903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7198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782101587496049"/>
          <c:y val="1.8971423752753798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327343134912854"/>
          <c:y val="0.25540609117638807"/>
          <c:w val="0.66076399894777249"/>
          <c:h val="0.4441274949571710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7F-418A-87AD-EAEF6A985FB9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4.5293061969929552E-3</c:v>
                  </c:pt>
                  <c:pt idx="1">
                    <c:v>1.8659844421542527E-3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1.5527340292411066E-2</c:v>
                </c:pt>
                <c:pt idx="1">
                  <c:v>1.0213712237370984E-2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7F-418A-87AD-EAEF6A985FB9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4.0165593296585131E-2</c:v>
                </c:pt>
                <c:pt idx="1">
                  <c:v>3.1948740603488623E-2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7F-418A-87AD-EAEF6A985FB9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2.6377170220457023E-2</c:v>
                </c:pt>
                <c:pt idx="1">
                  <c:v>1.6525079399307762E-2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7F-418A-87AD-EAEF6A985FB9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3.3221760958349389E-2</c:v>
                  </c:pt>
                  <c:pt idx="1">
                    <c:v>1.3416139333528443E-2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0.3506581185956657</c:v>
                </c:pt>
                <c:pt idx="1">
                  <c:v>0.34396001328640291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7F-418A-87AD-EAEF6A985FB9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3.4053180438999632E-3</c:v>
                  </c:pt>
                  <c:pt idx="1">
                    <c:v>1.3865519607723499E-3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2.20617768229487E-2</c:v>
                </c:pt>
                <c:pt idx="1">
                  <c:v>1.8431778649329444E-2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C7F-418A-87AD-EAEF6A985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350464"/>
        <c:axId val="84206720"/>
      </c:barChart>
      <c:catAx>
        <c:axId val="84350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4206720"/>
        <c:crosses val="autoZero"/>
        <c:auto val="1"/>
        <c:lblAlgn val="ctr"/>
        <c:lblOffset val="100"/>
        <c:noMultiLvlLbl val="0"/>
      </c:catAx>
      <c:valAx>
        <c:axId val="842067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 dirty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6.1575513309258499E-2"/>
              <c:y val="5.180789562937820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4350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183645772865251"/>
          <c:y val="9.042155755200296E-3"/>
          <c:w val="0.65601943617634129"/>
          <c:h val="0.17435310258299949"/>
        </c:manualLayout>
      </c:layout>
      <c:overlay val="0"/>
      <c:txPr>
        <a:bodyPr/>
        <a:lstStyle/>
        <a:p>
          <a:pPr>
            <a:defRPr sz="1100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997042036412122"/>
          <c:y val="0.25101538756349628"/>
          <c:w val="0.62238845144356958"/>
          <c:h val="0.5170229757923181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F5-48B4-BB52-885801D1B544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5.0718298415679838E-4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4.3923334864698788E-4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F5-48B4-BB52-885801D1B544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5.1055454353219039E-3</c:v>
                </c:pt>
                <c:pt idx="1">
                  <c:v>4.9789120664745284E-3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F5-48B4-BB52-885801D1B544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4.1787496413933596E-2</c:v>
                </c:pt>
                <c:pt idx="1">
                  <c:v>2.6877611393492568E-2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1F5-48B4-BB52-885801D1B544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8.041312964535613E-3</c:v>
                  </c:pt>
                  <c:pt idx="1">
                    <c:v>4.4083802995045947E-3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0.10650463746811543</c:v>
                </c:pt>
                <c:pt idx="1">
                  <c:v>9.1238519094079165E-2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F5-48B4-BB52-885801D1B544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5.8973419729018359E-3</c:v>
                  </c:pt>
                  <c:pt idx="1">
                    <c:v>9.2338058459647801E-4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3.0366810393468013E-2</c:v>
                </c:pt>
                <c:pt idx="1">
                  <c:v>2.1845953779428124E-2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1F5-48B4-BB52-885801D1B5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5630208"/>
        <c:axId val="84502208"/>
      </c:barChart>
      <c:catAx>
        <c:axId val="105630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4502208"/>
        <c:crosses val="autoZero"/>
        <c:auto val="1"/>
        <c:lblAlgn val="ctr"/>
        <c:lblOffset val="100"/>
        <c:noMultiLvlLbl val="0"/>
      </c:catAx>
      <c:valAx>
        <c:axId val="84502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 dirty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8.8721826438361878E-2"/>
              <c:y val="5.743605888010715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05630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3395200599925007"/>
          <c:y val="9.1875793950158997E-3"/>
          <c:w val="0.60950172895054788"/>
          <c:h val="0.18085980623536144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330052493438324"/>
          <c:y val="0.21878368982863686"/>
          <c:w val="0.67295111548556441"/>
          <c:h val="0.5840851771570351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0F-48E7-9696-68FDC5F2A8B0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0F-48E7-9696-68FDC5F2A8B0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2.8644541212049473E-3</c:v>
                </c:pt>
                <c:pt idx="1">
                  <c:v>1.5414384365409707E-3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0F-48E7-9696-68FDC5F2A8B0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9.0306401792108332E-3</c:v>
                </c:pt>
                <c:pt idx="1">
                  <c:v>5.913618352235364E-3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0F-48E7-9696-68FDC5F2A8B0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7.7389859426675971E-3</c:v>
                  </c:pt>
                  <c:pt idx="1">
                    <c:v>1.0894846811680552E-2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5.0415811859298991E-2</c:v>
                </c:pt>
                <c:pt idx="1">
                  <c:v>3.9104188351100765E-2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0F-48E7-9696-68FDC5F2A8B0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3.1813169754593557E-3</c:v>
                  </c:pt>
                  <c:pt idx="1">
                    <c:v>8.0605071841060639E-4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1.8616497042045391E-2</c:v>
                </c:pt>
                <c:pt idx="1">
                  <c:v>1.0238565611220609E-2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40F-48E7-9696-68FDC5F2A8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633600"/>
        <c:axId val="83973760"/>
      </c:barChart>
      <c:catAx>
        <c:axId val="92633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3973760"/>
        <c:crosses val="autoZero"/>
        <c:auto val="1"/>
        <c:lblAlgn val="ctr"/>
        <c:lblOffset val="100"/>
        <c:noMultiLvlLbl val="0"/>
      </c:catAx>
      <c:valAx>
        <c:axId val="8397376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7.7081928312442392E-4"/>
              <c:y val="6.883045001567759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92633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8481158584584804"/>
          <c:y val="2.1996573344998546E-2"/>
          <c:w val="0.65864211201755007"/>
          <c:h val="0.21583189754826385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995721238542963"/>
          <c:y val="0.23458321095628151"/>
          <c:w val="0.6515435237341981"/>
          <c:h val="0.506715162590892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8.6072025038137876E-4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D2-4633-86BF-E67CE1E4E111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8.3415670881378389E-4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5.384458402267684E-4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D2-4633-86BF-E67CE1E4E111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1.3272246056772062E-2</c:v>
                </c:pt>
                <c:pt idx="1">
                  <c:v>8.8401593968880591E-3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D2-4633-86BF-E67CE1E4E111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1.2951118296027552E-2</c:v>
                </c:pt>
                <c:pt idx="1">
                  <c:v>8.3389041202642997E-3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D2-4633-86BF-E67CE1E4E111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7.1951031800292836E-3</c:v>
                  </c:pt>
                  <c:pt idx="1">
                    <c:v>7.4119318815966603E-3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0.130531857292561</c:v>
                </c:pt>
                <c:pt idx="1">
                  <c:v>0.10941984187961157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D2-4633-86BF-E67CE1E4E111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4.1907987043957014E-3</c:v>
                  </c:pt>
                  <c:pt idx="1">
                    <c:v>2.4830783634653139E-3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1.6981454063426927E-2</c:v>
                </c:pt>
                <c:pt idx="1">
                  <c:v>1.2431728995785964E-2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9D2-4633-86BF-E67CE1E4E1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775680"/>
        <c:axId val="112078208"/>
      </c:barChart>
      <c:catAx>
        <c:axId val="112775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078208"/>
        <c:crosses val="autoZero"/>
        <c:auto val="1"/>
        <c:lblAlgn val="ctr"/>
        <c:lblOffset val="100"/>
        <c:noMultiLvlLbl val="0"/>
      </c:catAx>
      <c:valAx>
        <c:axId val="112078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7.2305186437794627E-2"/>
              <c:y val="9.6433116861926058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775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152208549313244"/>
          <c:y val="2.4678135992302359E-3"/>
          <c:w val="0.67940477354218054"/>
          <c:h val="0.18430244859489511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978564782079856"/>
          <c:y val="0.21720354450221727"/>
          <c:w val="0.69425128020604321"/>
          <c:h val="0.53436488263663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DA-490E-838D-14D4818B3023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8.5085346745057135E-5</c:v>
                  </c:pt>
                  <c:pt idx="1">
                    <c:v>1.3035459248014148E-4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3.1697969299612538E-4</c:v>
                </c:pt>
                <c:pt idx="1">
                  <c:v>1.5804603226640996E-4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DA-490E-838D-14D4818B3023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7.4211826332712975E-3</c:v>
                </c:pt>
                <c:pt idx="1">
                  <c:v>4.4811577009827462E-3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DA-490E-838D-14D4818B3023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5.3325031890979306E-2</c:v>
                </c:pt>
                <c:pt idx="1">
                  <c:v>3.7047469160789638E-2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DA-490E-838D-14D4818B3023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8.7001240172801791E-3</c:v>
                  </c:pt>
                  <c:pt idx="1">
                    <c:v>3.7451737699143997E-3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0.10719227387649199</c:v>
                </c:pt>
                <c:pt idx="1">
                  <c:v>8.9239723663792125E-2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DA-490E-838D-14D4818B3023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ALS-Glutamine</c:v>
                </c:pt>
                <c:pt idx="1">
                  <c:v>Ctr-Glutamine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DA-490E-838D-14D4818B30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929600"/>
        <c:axId val="83969728"/>
      </c:barChart>
      <c:catAx>
        <c:axId val="8392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83969728"/>
        <c:crosses val="autoZero"/>
        <c:auto val="1"/>
        <c:lblAlgn val="ctr"/>
        <c:lblOffset val="100"/>
        <c:noMultiLvlLbl val="0"/>
      </c:catAx>
      <c:valAx>
        <c:axId val="839697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0"/>
              <c:y val="1.3376452177479079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3929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351187248258729"/>
          <c:y val="2.3845296748236159E-2"/>
          <c:w val="0.71132348703874293"/>
          <c:h val="0.16543334906747867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85090191553705"/>
          <c:y val="0.21211887693093548"/>
          <c:w val="0.64552827006390023"/>
          <c:h val="0.514889340003170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6F-4C3B-9005-AD84487323D2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6F-4C3B-9005-AD84487323D2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6F-4C3B-9005-AD84487323D2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0.33746568306368191</c:v>
                </c:pt>
                <c:pt idx="1">
                  <c:v>0.32393425563333939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36F-4C3B-9005-AD84487323D2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1.4681786201185547E-3</c:v>
                  </c:pt>
                  <c:pt idx="1">
                    <c:v>5.1941870202126274E-4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1.1207031344725086E-2</c:v>
                </c:pt>
                <c:pt idx="1">
                  <c:v>1.0684657244056379E-2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6F-4C3B-9005-AD84487323D2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2.6595795400023101E-4</c:v>
                  </c:pt>
                  <c:pt idx="1">
                    <c:v>4.5927675609348247E-5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1.3273786555505109E-3</c:v>
                </c:pt>
                <c:pt idx="1">
                  <c:v>1.4009694921464117E-3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36F-4C3B-9005-AD84487323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266240"/>
        <c:axId val="112198208"/>
      </c:barChart>
      <c:catAx>
        <c:axId val="112266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198208"/>
        <c:crosses val="autoZero"/>
        <c:auto val="1"/>
        <c:lblAlgn val="ctr"/>
        <c:lblOffset val="100"/>
        <c:noMultiLvlLbl val="0"/>
      </c:catAx>
      <c:valAx>
        <c:axId val="1121982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6.5375635576933641E-2"/>
              <c:y val="1.6557166258608822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2662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854588783096676"/>
          <c:y val="3.0148023708452966E-2"/>
          <c:w val="0.6470407098694253"/>
          <c:h val="0.190218061402427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344691970042627"/>
          <c:y val="0.23041094379401092"/>
          <c:w val="0.58059014050352709"/>
          <c:h val="0.520448852893339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45-460D-8DD7-26B639171E9D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45-460D-8DD7-26B639171E9D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45-460D-8DD7-26B639171E9D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0.13211413485610762</c:v>
                </c:pt>
                <c:pt idx="1">
                  <c:v>0.12591279702378841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45-460D-8DD7-26B639171E9D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4.6872638597021824E-3</c:v>
                  </c:pt>
                  <c:pt idx="1">
                    <c:v>3.3115992369720966E-3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5.3838307052401176E-2</c:v>
                </c:pt>
                <c:pt idx="1">
                  <c:v>4.3890145170762791E-2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45-460D-8DD7-26B639171E9D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5.3442273090542509E-3</c:v>
                  </c:pt>
                  <c:pt idx="1">
                    <c:v>1.7747336334636228E-3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4.7156694423752393E-2</c:v>
                </c:pt>
                <c:pt idx="1">
                  <c:v>3.7042375297793889E-2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445-460D-8DD7-26B639171E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367104"/>
        <c:axId val="112201664"/>
      </c:barChart>
      <c:catAx>
        <c:axId val="112367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201664"/>
        <c:crosses val="autoZero"/>
        <c:auto val="1"/>
        <c:lblAlgn val="ctr"/>
        <c:lblOffset val="100"/>
        <c:noMultiLvlLbl val="0"/>
      </c:catAx>
      <c:valAx>
        <c:axId val="1122016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0.14757132508951518"/>
              <c:y val="1.235297606721451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2367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875132973702638"/>
          <c:y val="1.5388929877011352E-2"/>
          <c:w val="0.55594003698547012"/>
          <c:h val="0.19338115242413237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231309934555082"/>
          <c:y val="0.31201764587928615"/>
          <c:w val="0.68172384914969186"/>
          <c:h val="0.559575964173517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'[ANPNEG ALS vs CTRserine tracing deciso QUANT.xlsx]plot'!$B$19</c:f>
              <c:strCache>
                <c:ptCount val="1"/>
                <c:pt idx="0">
                  <c:v>M+6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QUANT.xlsx]plot'!$C$19:$D$19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0D-46E8-95E9-0A04C8FA8179}"/>
            </c:ext>
          </c:extLst>
        </c:ser>
        <c:ser>
          <c:idx val="1"/>
          <c:order val="1"/>
          <c:tx>
            <c:strRef>
              <c:f>'[ANPNEG ALS vs CTRserine tracing deciso QUANT.xlsx]plot'!$B$20</c:f>
              <c:strCache>
                <c:ptCount val="1"/>
                <c:pt idx="0">
                  <c:v>M+5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QUANT.xlsx]plot'!$G$20:$H$20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QUANT.xlsx]plot'!$C$20:$D$20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0D-46E8-95E9-0A04C8FA8179}"/>
            </c:ext>
          </c:extLst>
        </c:ser>
        <c:ser>
          <c:idx val="2"/>
          <c:order val="2"/>
          <c:tx>
            <c:strRef>
              <c:f>'[ANPNEG ALS vs CTRserine tracing deciso QUANT.xlsx]plot'!$B$21</c:f>
              <c:strCache>
                <c:ptCount val="1"/>
                <c:pt idx="0">
                  <c:v>M+4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QUANT.xlsx]plot'!$C$21:$D$21</c:f>
              <c:numCache>
                <c:formatCode>General</c:formatCode>
                <c:ptCount val="2"/>
                <c:pt idx="0">
                  <c:v>4.9193588963449058E-3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0D-46E8-95E9-0A04C8FA8179}"/>
            </c:ext>
          </c:extLst>
        </c:ser>
        <c:ser>
          <c:idx val="3"/>
          <c:order val="3"/>
          <c:tx>
            <c:strRef>
              <c:f>'[ANPNEG ALS vs CTRserine tracing deciso QUANT.xlsx]plot'!$B$22</c:f>
              <c:strCache>
                <c:ptCount val="1"/>
                <c:pt idx="0">
                  <c:v>M+3</c:v>
                </c:pt>
              </c:strCache>
            </c:strRef>
          </c:tx>
          <c:invertIfNegative val="0"/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QUANT.xlsx]plot'!$C$22:$D$22</c:f>
              <c:numCache>
                <c:formatCode>General</c:formatCode>
                <c:ptCount val="2"/>
                <c:pt idx="0">
                  <c:v>5.2763044882927657E-2</c:v>
                </c:pt>
                <c:pt idx="1">
                  <c:v>3.5401006599112161E-2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80D-46E8-95E9-0A04C8FA8179}"/>
            </c:ext>
          </c:extLst>
        </c:ser>
        <c:ser>
          <c:idx val="4"/>
          <c:order val="4"/>
          <c:tx>
            <c:strRef>
              <c:f>'[ANPNEG ALS vs CTRserine tracing deciso QUANT.xlsx]plot'!$B$23</c:f>
              <c:strCache>
                <c:ptCount val="1"/>
                <c:pt idx="0">
                  <c:v>M+2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QUANT.xlsx]plot'!$G$23:$H$23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QUANT.xlsx]plot'!$C$23:$D$23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0D-46E8-95E9-0A04C8FA8179}"/>
            </c:ext>
          </c:extLst>
        </c:ser>
        <c:ser>
          <c:idx val="5"/>
          <c:order val="5"/>
          <c:tx>
            <c:strRef>
              <c:f>'[ANPNEG ALS vs CTRserine tracing deciso QUANT.xlsx]plot'!$B$24</c:f>
              <c:strCache>
                <c:ptCount val="1"/>
                <c:pt idx="0">
                  <c:v>M+1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'[ANPNEG ALS vs CTRserine tracing deciso QUANT.xlsx]plot'!$G$24:$H$24</c:f>
                <c:numCache>
                  <c:formatCode>General</c:formatCode>
                  <c:ptCount val="2"/>
                  <c:pt idx="0">
                    <c:v>6.9254797920321604E-3</c:v>
                  </c:pt>
                  <c:pt idx="1">
                    <c:v>7.4054586351679549E-3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'[ANPNEG ALS vs CTRserine tracing deciso QUANT.xlsx]plot'!$C$18:$D$18</c:f>
              <c:strCache>
                <c:ptCount val="2"/>
                <c:pt idx="0">
                  <c:v>ALS-glucose</c:v>
                </c:pt>
                <c:pt idx="1">
                  <c:v>CTR-glucose</c:v>
                </c:pt>
              </c:strCache>
            </c:strRef>
          </c:cat>
          <c:val>
            <c:numRef>
              <c:f>'[ANPNEG ALS vs CTRserine tracing deciso QUANT.xlsx]plot'!$C$24:$D$24</c:f>
              <c:numCache>
                <c:formatCode>General</c:formatCode>
                <c:ptCount val="2"/>
                <c:pt idx="0">
                  <c:v>3.6039960885682863E-2</c:v>
                </c:pt>
                <c:pt idx="1">
                  <c:v>1.9000227802798825E-2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80D-46E8-95E9-0A04C8FA81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2785920"/>
        <c:axId val="246678656"/>
      </c:barChart>
      <c:catAx>
        <c:axId val="232785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sz="1100"/>
            </a:pPr>
            <a:endParaRPr lang="en-US"/>
          </a:p>
        </c:txPr>
        <c:crossAx val="246678656"/>
        <c:crosses val="autoZero"/>
        <c:auto val="1"/>
        <c:lblAlgn val="ctr"/>
        <c:lblOffset val="100"/>
        <c:noMultiLvlLbl val="0"/>
      </c:catAx>
      <c:valAx>
        <c:axId val="246678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 dirty="0"/>
                  <a:t>Fractional Incorporation</a:t>
                </a:r>
              </a:p>
            </c:rich>
          </c:tx>
          <c:layout>
            <c:manualLayout>
              <c:xMode val="edge"/>
              <c:yMode val="edge"/>
              <c:x val="2.882382612643598E-2"/>
              <c:y val="0.139111659306666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232785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946482824691415"/>
          <c:y val="5.8483256466813724E-2"/>
          <c:w val="0.59542240890949127"/>
          <c:h val="0.18493700852912334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2705273855583589"/>
          <c:y val="4.069105819603875E-2"/>
          <c:w val="0.63056657806609473"/>
          <c:h val="0.678668479693050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730238.09917517472</c:v>
                  </c:pt>
                  <c:pt idx="1">
                    <c:v>1472321.7163800702</c:v>
                  </c:pt>
                  <c:pt idx="2">
                    <c:v>2540191.1319888905</c:v>
                  </c:pt>
                  <c:pt idx="3">
                    <c:v>1654137.9793604128</c:v>
                  </c:pt>
                  <c:pt idx="4">
                    <c:v>1120279.8778392556</c:v>
                  </c:pt>
                  <c:pt idx="5">
                    <c:v>2330752.849652146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6937957.897339697</c:v>
                </c:pt>
                <c:pt idx="1">
                  <c:v>4938896.2074307697</c:v>
                </c:pt>
                <c:pt idx="2">
                  <c:v>13768558.654524883</c:v>
                </c:pt>
                <c:pt idx="3">
                  <c:v>13425703.191356951</c:v>
                </c:pt>
                <c:pt idx="4">
                  <c:v>20200090.357971519</c:v>
                </c:pt>
                <c:pt idx="5">
                  <c:v>19448480.701820865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5D-413C-BA45-18EB0C5E050D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11276665.199714668</c:v>
                  </c:pt>
                  <c:pt idx="1">
                    <c:v>11759768.31679154</c:v>
                  </c:pt>
                  <c:pt idx="2">
                    <c:v>10886428.511364711</c:v>
                  </c:pt>
                  <c:pt idx="3">
                    <c:v>16132066.510381358</c:v>
                  </c:pt>
                  <c:pt idx="4">
                    <c:v>10007587.508141292</c:v>
                  </c:pt>
                  <c:pt idx="5">
                    <c:v>5499074.0238908036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181106519.45128921</c:v>
                </c:pt>
                <c:pt idx="1">
                  <c:v>165945858.2197116</c:v>
                </c:pt>
                <c:pt idx="2">
                  <c:v>155098444.68756777</c:v>
                </c:pt>
                <c:pt idx="3">
                  <c:v>173709348.8920154</c:v>
                </c:pt>
                <c:pt idx="4">
                  <c:v>129461935.48837319</c:v>
                </c:pt>
                <c:pt idx="5">
                  <c:v>143601498.34348142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5D-413C-BA45-18EB0C5E0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7151744"/>
        <c:axId val="443593216"/>
      </c:barChart>
      <c:catAx>
        <c:axId val="77151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43593216"/>
        <c:crosses val="autoZero"/>
        <c:auto val="1"/>
        <c:lblAlgn val="ctr"/>
        <c:lblOffset val="100"/>
        <c:noMultiLvlLbl val="0"/>
      </c:catAx>
      <c:valAx>
        <c:axId val="4435932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7151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717742384949415"/>
          <c:y val="3.5781471279884541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634281667273439"/>
          <c:y val="4.069105819603875E-2"/>
          <c:w val="0.65127659285590467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1979131.3494088652</c:v>
                  </c:pt>
                  <c:pt idx="1">
                    <c:v>565864.60919027065</c:v>
                  </c:pt>
                  <c:pt idx="2">
                    <c:v>4141661.6060730685</c:v>
                  </c:pt>
                  <c:pt idx="3">
                    <c:v>4309903.0637218282</c:v>
                  </c:pt>
                  <c:pt idx="4">
                    <c:v>3549895.3999313414</c:v>
                  </c:pt>
                  <c:pt idx="5">
                    <c:v>7078772.6478718715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6742014.365510012</c:v>
                </c:pt>
                <c:pt idx="1">
                  <c:v>2164447.5860140538</c:v>
                </c:pt>
                <c:pt idx="2">
                  <c:v>13775808.214036232</c:v>
                </c:pt>
                <c:pt idx="3">
                  <c:v>15486907.727731317</c:v>
                </c:pt>
                <c:pt idx="4">
                  <c:v>18693446.545235511</c:v>
                </c:pt>
                <c:pt idx="5">
                  <c:v>17298073.943899419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85-40D1-A17C-466EE0193324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28110131.124789156</c:v>
                  </c:pt>
                  <c:pt idx="1">
                    <c:v>6227174.7421877608</c:v>
                  </c:pt>
                  <c:pt idx="2">
                    <c:v>10179836.01606299</c:v>
                  </c:pt>
                  <c:pt idx="3">
                    <c:v>10741555.346607342</c:v>
                  </c:pt>
                  <c:pt idx="4">
                    <c:v>5820202.9451585962</c:v>
                  </c:pt>
                  <c:pt idx="5">
                    <c:v>10784618.198989281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89502506.396867365</c:v>
                </c:pt>
                <c:pt idx="1">
                  <c:v>50297097.543087497</c:v>
                </c:pt>
                <c:pt idx="2">
                  <c:v>29012049.255034082</c:v>
                </c:pt>
                <c:pt idx="3">
                  <c:v>41764941.050525628</c:v>
                </c:pt>
                <c:pt idx="4">
                  <c:v>8848790.5124963745</c:v>
                </c:pt>
                <c:pt idx="5">
                  <c:v>13582081.102720216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85-40D1-A17C-466EE01933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7378432"/>
        <c:axId val="606910080"/>
      </c:barChart>
      <c:catAx>
        <c:axId val="87378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606910080"/>
        <c:crosses val="autoZero"/>
        <c:auto val="1"/>
        <c:lblAlgn val="ctr"/>
        <c:lblOffset val="100"/>
        <c:noMultiLvlLbl val="0"/>
      </c:catAx>
      <c:valAx>
        <c:axId val="6069100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873784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782101587496049"/>
          <c:y val="1.8971313653092996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431274338401225"/>
          <c:y val="4.0690915054296395E-2"/>
          <c:w val="0.65929664171505276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16460.63</c:v>
                  </c:pt>
                  <c:pt idx="1">
                    <c:v>242.04419999999999</c:v>
                  </c:pt>
                  <c:pt idx="2">
                    <c:v>107308</c:v>
                  </c:pt>
                  <c:pt idx="3">
                    <c:v>194974.3</c:v>
                  </c:pt>
                  <c:pt idx="4">
                    <c:v>23130.32</c:v>
                  </c:pt>
                  <c:pt idx="5">
                    <c:v>80909.72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40823.57</c:v>
                </c:pt>
                <c:pt idx="1">
                  <c:v>2290.8789999999999</c:v>
                </c:pt>
                <c:pt idx="2">
                  <c:v>200224.5</c:v>
                </c:pt>
                <c:pt idx="3">
                  <c:v>234783.6</c:v>
                </c:pt>
                <c:pt idx="4">
                  <c:v>163000</c:v>
                </c:pt>
                <c:pt idx="5">
                  <c:v>108000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FF-4F9B-BDFA-05B0B13D30A2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1475739</c:v>
                  </c:pt>
                  <c:pt idx="1">
                    <c:v>263799.5</c:v>
                  </c:pt>
                  <c:pt idx="2">
                    <c:v>586501.9</c:v>
                  </c:pt>
                  <c:pt idx="3">
                    <c:v>333825.40000000002</c:v>
                  </c:pt>
                  <c:pt idx="4">
                    <c:v>287413.90000000002</c:v>
                  </c:pt>
                  <c:pt idx="5">
                    <c:v>637223.80000000005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5179176.43</c:v>
                </c:pt>
                <c:pt idx="1">
                  <c:v>2657709.1209999998</c:v>
                </c:pt>
                <c:pt idx="2">
                  <c:v>1889775.5</c:v>
                </c:pt>
                <c:pt idx="3">
                  <c:v>2615216.4</c:v>
                </c:pt>
                <c:pt idx="4">
                  <c:v>1257000</c:v>
                </c:pt>
                <c:pt idx="5">
                  <c:v>1732000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DFF-4F9B-BDFA-05B0B13D3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8991616"/>
        <c:axId val="503050176"/>
      </c:barChart>
      <c:catAx>
        <c:axId val="498991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503050176"/>
        <c:crosses val="autoZero"/>
        <c:auto val="1"/>
        <c:lblAlgn val="ctr"/>
        <c:lblOffset val="100"/>
        <c:noMultiLvlLbl val="0"/>
      </c:catAx>
      <c:valAx>
        <c:axId val="5030501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989916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7361050285390596"/>
          <c:y val="2.4789076407065812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091251661387408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304109.56550184236</c:v>
                  </c:pt>
                  <c:pt idx="1">
                    <c:v>49615.599211924266</c:v>
                  </c:pt>
                  <c:pt idx="2">
                    <c:v>308788.85568453319</c:v>
                  </c:pt>
                  <c:pt idx="3">
                    <c:v>310740.04326148384</c:v>
                  </c:pt>
                  <c:pt idx="4">
                    <c:v>117308.27028659452</c:v>
                  </c:pt>
                  <c:pt idx="5">
                    <c:v>317118.59509368811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704659.14142177952</c:v>
                </c:pt>
                <c:pt idx="1">
                  <c:v>51005.183518181679</c:v>
                </c:pt>
                <c:pt idx="2">
                  <c:v>1009020.2423299309</c:v>
                </c:pt>
                <c:pt idx="3">
                  <c:v>857591.61878810392</c:v>
                </c:pt>
                <c:pt idx="4">
                  <c:v>740805.65679097734</c:v>
                </c:pt>
                <c:pt idx="5">
                  <c:v>368023.00489144813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DF-427E-A753-63788D2FF8CD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1639923.6350258547</c:v>
                  </c:pt>
                  <c:pt idx="1">
                    <c:v>251847.96306366025</c:v>
                  </c:pt>
                  <c:pt idx="2">
                    <c:v>580588.1847633135</c:v>
                  </c:pt>
                  <c:pt idx="3">
                    <c:v>496780.84088308783</c:v>
                  </c:pt>
                  <c:pt idx="4">
                    <c:v>247964.04684000593</c:v>
                  </c:pt>
                  <c:pt idx="5">
                    <c:v>477437.59528452501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4980448.7677069381</c:v>
                </c:pt>
                <c:pt idx="1">
                  <c:v>2872004.0854969015</c:v>
                </c:pt>
                <c:pt idx="2">
                  <c:v>1398375.4562504324</c:v>
                </c:pt>
                <c:pt idx="3">
                  <c:v>2142327.8573621716</c:v>
                </c:pt>
                <c:pt idx="4">
                  <c:v>471976.12871657126</c:v>
                </c:pt>
                <c:pt idx="5">
                  <c:v>941486.83098291839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DF-427E-A753-63788D2FF8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4031872"/>
        <c:axId val="503229248"/>
      </c:barChart>
      <c:catAx>
        <c:axId val="454031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503229248"/>
        <c:crosses val="autoZero"/>
        <c:auto val="1"/>
        <c:lblAlgn val="ctr"/>
        <c:lblOffset val="100"/>
        <c:noMultiLvlLbl val="0"/>
      </c:catAx>
      <c:valAx>
        <c:axId val="5032292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4031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8252764466474976"/>
          <c:y val="1.897128593961173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101738.7</c:v>
                  </c:pt>
                  <c:pt idx="1">
                    <c:v>57806.29</c:v>
                  </c:pt>
                  <c:pt idx="2">
                    <c:v>507651.7</c:v>
                  </c:pt>
                  <c:pt idx="3">
                    <c:v>772263.5</c:v>
                  </c:pt>
                  <c:pt idx="4">
                    <c:v>89309.759999999995</c:v>
                  </c:pt>
                  <c:pt idx="5">
                    <c:v>257598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375210.8</c:v>
                </c:pt>
                <c:pt idx="1">
                  <c:v>84881.69</c:v>
                </c:pt>
                <c:pt idx="2">
                  <c:v>1188709</c:v>
                </c:pt>
                <c:pt idx="3">
                  <c:v>1346151</c:v>
                </c:pt>
                <c:pt idx="4">
                  <c:v>651000</c:v>
                </c:pt>
                <c:pt idx="5">
                  <c:v>436000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56-4784-8B80-6D3DD06CD847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6778781</c:v>
                  </c:pt>
                  <c:pt idx="1">
                    <c:v>1182500</c:v>
                  </c:pt>
                  <c:pt idx="2">
                    <c:v>1664555</c:v>
                  </c:pt>
                  <c:pt idx="3">
                    <c:v>1436553</c:v>
                  </c:pt>
                  <c:pt idx="4">
                    <c:v>1087494</c:v>
                  </c:pt>
                  <c:pt idx="5">
                    <c:v>2056591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21724789.199999999</c:v>
                </c:pt>
                <c:pt idx="1">
                  <c:v>12615118.310000001</c:v>
                </c:pt>
                <c:pt idx="2">
                  <c:v>5971291</c:v>
                </c:pt>
                <c:pt idx="3">
                  <c:v>8753849</c:v>
                </c:pt>
                <c:pt idx="4">
                  <c:v>3789000</c:v>
                </c:pt>
                <c:pt idx="5">
                  <c:v>5504000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56-4784-8B80-6D3DD06CD8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8991104"/>
        <c:axId val="503190592"/>
      </c:barChart>
      <c:catAx>
        <c:axId val="498991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503190592"/>
        <c:crosses val="autoZero"/>
        <c:auto val="1"/>
        <c:lblAlgn val="ctr"/>
        <c:lblOffset val="100"/>
        <c:noMultiLvlLbl val="0"/>
      </c:catAx>
      <c:valAx>
        <c:axId val="5031905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98991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178091815666437"/>
          <c:y val="1.8971231329865976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177098.0803549272</c:v>
                  </c:pt>
                  <c:pt idx="1">
                    <c:v>48285.594595923074</c:v>
                  </c:pt>
                  <c:pt idx="2">
                    <c:v>290150.60448032856</c:v>
                  </c:pt>
                  <c:pt idx="3">
                    <c:v>43590.268665994459</c:v>
                  </c:pt>
                  <c:pt idx="4">
                    <c:v>15998.540448072621</c:v>
                  </c:pt>
                  <c:pt idx="5">
                    <c:v>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491191.35752648878</c:v>
                </c:pt>
                <c:pt idx="1">
                  <c:v>418670.38713393273</c:v>
                </c:pt>
                <c:pt idx="2">
                  <c:v>387086.59262393753</c:v>
                </c:pt>
                <c:pt idx="3">
                  <c:v>803778.32506408193</c:v>
                </c:pt>
                <c:pt idx="4">
                  <c:v>106381.68753640998</c:v>
                </c:pt>
                <c:pt idx="5">
                  <c:v>192862.92067952699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18-450B-BF5C-57799A79D840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221040.31554979749</c:v>
                  </c:pt>
                  <c:pt idx="1">
                    <c:v>205326.62449698357</c:v>
                  </c:pt>
                  <c:pt idx="2">
                    <c:v>318031.69541949214</c:v>
                  </c:pt>
                  <c:pt idx="3">
                    <c:v>394025.48683285643</c:v>
                  </c:pt>
                  <c:pt idx="4">
                    <c:v>15998.540448072621</c:v>
                  </c:pt>
                  <c:pt idx="5">
                    <c:v>49495.258856528679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63871.98383075028</c:v>
                </c:pt>
                <c:pt idx="1">
                  <c:v>71478.461562623037</c:v>
                </c:pt>
                <c:pt idx="2">
                  <c:v>29187.006396449986</c:v>
                </c:pt>
                <c:pt idx="3">
                  <c:v>149836.46277662728</c:v>
                </c:pt>
                <c:pt idx="4">
                  <c:v>0</c:v>
                </c:pt>
                <c:pt idx="5">
                  <c:v>55503.813240161806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18-450B-BF5C-57799A79D8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4030848"/>
        <c:axId val="503230976"/>
      </c:barChart>
      <c:catAx>
        <c:axId val="454030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503230976"/>
        <c:crosses val="autoZero"/>
        <c:auto val="1"/>
        <c:lblAlgn val="ctr"/>
        <c:lblOffset val="100"/>
        <c:noMultiLvlLbl val="0"/>
      </c:catAx>
      <c:valAx>
        <c:axId val="5032309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crossAx val="454030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92998663707037"/>
          <c:y val="1.8971423752753798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S</a:t>
            </a:r>
            <a:r>
              <a:rPr lang="en-US" dirty="0"/>
              <a:t>ALS-1</a:t>
            </a:r>
          </a:p>
        </c:rich>
      </c:tx>
      <c:layout>
        <c:manualLayout>
          <c:xMode val="edge"/>
          <c:yMode val="edge"/>
          <c:x val="0.44009341841748456"/>
          <c:y val="9.619406106231702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'[ALS clinical features vs subgroup.xlsx]Sheet1'!$V$21</c:f>
              <c:strCache>
                <c:ptCount val="1"/>
                <c:pt idx="0">
                  <c:v>sALS1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A40-4393-BA8D-A9C55C29B12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A40-4393-BA8D-A9C55C29B12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A40-4393-BA8D-A9C55C29B12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A40-4393-BA8D-A9C55C29B12E}"/>
              </c:ext>
            </c:extLst>
          </c:dPt>
          <c:dLbls>
            <c:dLbl>
              <c:idx val="0"/>
              <c:layout>
                <c:manualLayout>
                  <c:x val="-0.19166666666666676"/>
                  <c:y val="-2.314814814814814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40-4393-BA8D-A9C55C29B12E}"/>
                </c:ext>
              </c:extLst>
            </c:dLbl>
            <c:dLbl>
              <c:idx val="1"/>
              <c:layout>
                <c:manualLayout>
                  <c:x val="0.13055555555555556"/>
                  <c:y val="-0.125000000000000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40-4393-BA8D-A9C55C29B12E}"/>
                </c:ext>
              </c:extLst>
            </c:dLbl>
            <c:dLbl>
              <c:idx val="2"/>
              <c:layout>
                <c:manualLayout>
                  <c:x val="8.611111111111111E-2"/>
                  <c:y val="0.166666666666666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A40-4393-BA8D-A9C55C29B12E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A40-4393-BA8D-A9C55C29B12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'[ALS clinical features vs subgroup.xlsx]Sheet1'!$U$22:$U$25</c:f>
              <c:strCache>
                <c:ptCount val="4"/>
                <c:pt idx="0">
                  <c:v>Lumbosarcal</c:v>
                </c:pt>
                <c:pt idx="1">
                  <c:v>Bulbar</c:v>
                </c:pt>
                <c:pt idx="2">
                  <c:v>Cervical</c:v>
                </c:pt>
                <c:pt idx="3">
                  <c:v>Other</c:v>
                </c:pt>
              </c:strCache>
            </c:strRef>
          </c:cat>
          <c:val>
            <c:numRef>
              <c:f>'[ALS clinical features vs subgroup.xlsx]Sheet1'!$V$22:$V$25</c:f>
              <c:numCache>
                <c:formatCode>General</c:formatCode>
                <c:ptCount val="4"/>
                <c:pt idx="0">
                  <c:v>0.5</c:v>
                </c:pt>
                <c:pt idx="1">
                  <c:v>0.33333333333333331</c:v>
                </c:pt>
                <c:pt idx="2">
                  <c:v>0.16666666666666666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A40-4393-BA8D-A9C55C29B12E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s</a:t>
            </a:r>
            <a:r>
              <a:rPr lang="en-US" dirty="0"/>
              <a:t>ALS-2</a:t>
            </a:r>
          </a:p>
        </c:rich>
      </c:tx>
      <c:layout>
        <c:manualLayout>
          <c:xMode val="edge"/>
          <c:yMode val="edge"/>
          <c:x val="0.43463888888888891"/>
          <c:y val="4.166666666666666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'[ALS clinical features vs subgroup.xlsx]Sheet1'!$W$21</c:f>
              <c:strCache>
                <c:ptCount val="1"/>
                <c:pt idx="0">
                  <c:v>sALS2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204-48A3-8756-DA79ACB3B2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204-48A3-8756-DA79ACB3B23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204-48A3-8756-DA79ACB3B23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204-48A3-8756-DA79ACB3B231}"/>
              </c:ext>
            </c:extLst>
          </c:dPt>
          <c:dLbls>
            <c:dLbl>
              <c:idx val="0"/>
              <c:layout>
                <c:manualLayout>
                  <c:x val="-0.1571874453193351"/>
                  <c:y val="0.2199620880723242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04-48A3-8756-DA79ACB3B231}"/>
                </c:ext>
              </c:extLst>
            </c:dLbl>
            <c:dLbl>
              <c:idx val="1"/>
              <c:layout>
                <c:manualLayout>
                  <c:x val="-0.1247493438320211"/>
                  <c:y val="-0.1519513706620005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04-48A3-8756-DA79ACB3B231}"/>
                </c:ext>
              </c:extLst>
            </c:dLbl>
            <c:dLbl>
              <c:idx val="2"/>
              <c:layout>
                <c:manualLayout>
                  <c:x val="0.15249781277340332"/>
                  <c:y val="-5.718722659667550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04-48A3-8756-DA79ACB3B2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'[ALS clinical features vs subgroup.xlsx]Sheet1'!$U$22:$U$25</c:f>
              <c:strCache>
                <c:ptCount val="4"/>
                <c:pt idx="0">
                  <c:v>Lumbosarcal</c:v>
                </c:pt>
                <c:pt idx="1">
                  <c:v>Bulbar</c:v>
                </c:pt>
                <c:pt idx="2">
                  <c:v>Cervical</c:v>
                </c:pt>
                <c:pt idx="3">
                  <c:v>Other</c:v>
                </c:pt>
              </c:strCache>
            </c:strRef>
          </c:cat>
          <c:val>
            <c:numRef>
              <c:f>'[ALS clinical features vs subgroup.xlsx]Sheet1'!$W$22:$W$25</c:f>
              <c:numCache>
                <c:formatCode>General</c:formatCode>
                <c:ptCount val="4"/>
                <c:pt idx="0">
                  <c:v>0.25454545454545452</c:v>
                </c:pt>
                <c:pt idx="1">
                  <c:v>0.2</c:v>
                </c:pt>
                <c:pt idx="2">
                  <c:v>0.50909090909090904</c:v>
                </c:pt>
                <c:pt idx="3">
                  <c:v>3.6363636363636362E-2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204-48A3-8756-DA79ACB3B23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688981062486429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8607813</c:v>
                  </c:pt>
                  <c:pt idx="1">
                    <c:v>13773864</c:v>
                  </c:pt>
                  <c:pt idx="2">
                    <c:v>18195357</c:v>
                  </c:pt>
                  <c:pt idx="3">
                    <c:v>14064692</c:v>
                  </c:pt>
                  <c:pt idx="4">
                    <c:v>7653445</c:v>
                  </c:pt>
                  <c:pt idx="5">
                    <c:v>5068057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71477605</c:v>
                </c:pt>
                <c:pt idx="1">
                  <c:v>51003205</c:v>
                </c:pt>
                <c:pt idx="2">
                  <c:v>95499953</c:v>
                </c:pt>
                <c:pt idx="3">
                  <c:v>93231437</c:v>
                </c:pt>
                <c:pt idx="4">
                  <c:v>133000000</c:v>
                </c:pt>
                <c:pt idx="5">
                  <c:v>127000000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E7-413A-8952-9240C377FD03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32887737</c:v>
                  </c:pt>
                  <c:pt idx="1">
                    <c:v>32159406</c:v>
                  </c:pt>
                  <c:pt idx="2">
                    <c:v>40862049</c:v>
                  </c:pt>
                  <c:pt idx="3">
                    <c:v>37856433</c:v>
                  </c:pt>
                  <c:pt idx="4">
                    <c:v>37921697</c:v>
                  </c:pt>
                  <c:pt idx="5">
                    <c:v>42691228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404522395</c:v>
                </c:pt>
                <c:pt idx="1">
                  <c:v>339996795</c:v>
                </c:pt>
                <c:pt idx="2">
                  <c:v>252500047</c:v>
                </c:pt>
                <c:pt idx="3">
                  <c:v>280768563</c:v>
                </c:pt>
                <c:pt idx="4">
                  <c:v>191000000</c:v>
                </c:pt>
                <c:pt idx="5">
                  <c:v>216000000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E7-413A-8952-9240C377FD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496172352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6172352"/>
        <c:crosses val="autoZero"/>
        <c:auto val="1"/>
        <c:lblAlgn val="ctr"/>
        <c:lblOffset val="100"/>
        <c:noMultiLvlLbl val="0"/>
      </c:catAx>
      <c:valAx>
        <c:axId val="4961723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5045027132878823"/>
          <c:y val="6.8240663955978576E-3"/>
          <c:w val="0.53584282977635744"/>
          <c:h val="0.19477499088944811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629269452486422"/>
          <c:y val="3.2677481579862756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44265.05</c:v>
                  </c:pt>
                  <c:pt idx="1">
                    <c:v>21752.65</c:v>
                  </c:pt>
                  <c:pt idx="2">
                    <c:v>82812.899999999994</c:v>
                  </c:pt>
                  <c:pt idx="3">
                    <c:v>46226.62</c:v>
                  </c:pt>
                  <c:pt idx="4">
                    <c:v>64572.76</c:v>
                  </c:pt>
                  <c:pt idx="5">
                    <c:v>29817.88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86100.94</c:v>
                </c:pt>
                <c:pt idx="1">
                  <c:v>63426.7</c:v>
                </c:pt>
                <c:pt idx="2">
                  <c:v>172975.7</c:v>
                </c:pt>
                <c:pt idx="3">
                  <c:v>169231.1</c:v>
                </c:pt>
                <c:pt idx="4">
                  <c:v>197442.9</c:v>
                </c:pt>
                <c:pt idx="5">
                  <c:v>165269.29999999999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B2-461A-B0B1-9CEAAB72CAE3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412090.3</c:v>
                  </c:pt>
                  <c:pt idx="1">
                    <c:v>408802.8</c:v>
                  </c:pt>
                  <c:pt idx="2">
                    <c:v>779637.9</c:v>
                  </c:pt>
                  <c:pt idx="3">
                    <c:v>550949.80000000005</c:v>
                  </c:pt>
                  <c:pt idx="4">
                    <c:v>242690</c:v>
                  </c:pt>
                  <c:pt idx="5">
                    <c:v>36487.9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3319330.06</c:v>
                </c:pt>
                <c:pt idx="1">
                  <c:v>3033826.3</c:v>
                </c:pt>
                <c:pt idx="2">
                  <c:v>2079503.3</c:v>
                </c:pt>
                <c:pt idx="3">
                  <c:v>2357509.9</c:v>
                </c:pt>
                <c:pt idx="4">
                  <c:v>1219482.1000000001</c:v>
                </c:pt>
                <c:pt idx="5">
                  <c:v>1339946.7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B2-461A-B0B1-9CEAAB72C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606910080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sz="1000"/>
            </a:pPr>
            <a:endParaRPr lang="en-US"/>
          </a:p>
        </c:txPr>
        <c:crossAx val="606910080"/>
        <c:crosses val="autoZero"/>
        <c:auto val="1"/>
        <c:lblAlgn val="ctr"/>
        <c:lblOffset val="100"/>
        <c:noMultiLvlLbl val="0"/>
      </c:catAx>
      <c:valAx>
        <c:axId val="6069100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92998663707037"/>
          <c:y val="1.8971423752753798E-2"/>
          <c:w val="0.53584282977635744"/>
          <c:h val="0.15264041338632198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918978373402914"/>
          <c:y val="4.069105819603875E-2"/>
          <c:w val="0.67842962981728716"/>
          <c:h val="0.714383263702220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93248.68</c:v>
                  </c:pt>
                  <c:pt idx="1">
                    <c:v>92598.44</c:v>
                  </c:pt>
                  <c:pt idx="2">
                    <c:v>108398.7</c:v>
                  </c:pt>
                  <c:pt idx="3">
                    <c:v>162228.29999999999</c:v>
                  </c:pt>
                  <c:pt idx="4">
                    <c:v>42468.22</c:v>
                  </c:pt>
                  <c:pt idx="5">
                    <c:v>63540.71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284973.3</c:v>
                </c:pt>
                <c:pt idx="1">
                  <c:v>125613.5</c:v>
                </c:pt>
                <c:pt idx="2">
                  <c:v>489103</c:v>
                </c:pt>
                <c:pt idx="3">
                  <c:v>498391.6</c:v>
                </c:pt>
                <c:pt idx="4">
                  <c:v>872337.8</c:v>
                </c:pt>
                <c:pt idx="5">
                  <c:v>728011.2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48-4EBE-8142-8E538E994F98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2311198</c:v>
                  </c:pt>
                  <c:pt idx="1">
                    <c:v>808470.9</c:v>
                  </c:pt>
                  <c:pt idx="2">
                    <c:v>836222.9</c:v>
                  </c:pt>
                  <c:pt idx="3">
                    <c:v>1296350</c:v>
                  </c:pt>
                  <c:pt idx="4">
                    <c:v>829023</c:v>
                  </c:pt>
                  <c:pt idx="5">
                    <c:v>525639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9338754.6999999993</c:v>
                </c:pt>
                <c:pt idx="1">
                  <c:v>6767355.5</c:v>
                </c:pt>
                <c:pt idx="2">
                  <c:v>5613788</c:v>
                </c:pt>
                <c:pt idx="3">
                  <c:v>6470398.4000000004</c:v>
                </c:pt>
                <c:pt idx="4">
                  <c:v>5586018.2000000002</c:v>
                </c:pt>
                <c:pt idx="5">
                  <c:v>6036207.7999999998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48-4EBE-8142-8E538E994F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454281472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54281472"/>
        <c:crosses val="autoZero"/>
        <c:auto val="1"/>
        <c:lblAlgn val="ctr"/>
        <c:lblOffset val="100"/>
        <c:noMultiLvlLbl val="0"/>
      </c:catAx>
      <c:valAx>
        <c:axId val="4542814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144942956789029"/>
          <c:y val="1.8971340098802691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228267009529018"/>
          <c:y val="4.069105819603875E-2"/>
          <c:w val="0.6873668127220709"/>
          <c:h val="0.7107969937492754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3263.123</c:v>
                  </c:pt>
                  <c:pt idx="1">
                    <c:v>11723.46</c:v>
                  </c:pt>
                  <c:pt idx="2">
                    <c:v>4144.9629999999997</c:v>
                  </c:pt>
                  <c:pt idx="3">
                    <c:v>1279.171</c:v>
                  </c:pt>
                  <c:pt idx="4">
                    <c:v>17583.43</c:v>
                  </c:pt>
                  <c:pt idx="5">
                    <c:v>3317.221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19341.400000000001</c:v>
                </c:pt>
                <c:pt idx="1">
                  <c:v>18979.68</c:v>
                </c:pt>
                <c:pt idx="2">
                  <c:v>28036.080000000002</c:v>
                </c:pt>
                <c:pt idx="3">
                  <c:v>17398.78</c:v>
                </c:pt>
                <c:pt idx="4">
                  <c:v>47896.03</c:v>
                </c:pt>
                <c:pt idx="5">
                  <c:v>36086.75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13-488B-B55B-C2EF7F8F2127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849739.4</c:v>
                  </c:pt>
                  <c:pt idx="1">
                    <c:v>414793.9</c:v>
                  </c:pt>
                  <c:pt idx="2">
                    <c:v>490732.6</c:v>
                  </c:pt>
                  <c:pt idx="3">
                    <c:v>672313.2</c:v>
                  </c:pt>
                  <c:pt idx="4">
                    <c:v>178475.4</c:v>
                  </c:pt>
                  <c:pt idx="5">
                    <c:v>318484.09999999998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3817017.6</c:v>
                </c:pt>
                <c:pt idx="1">
                  <c:v>2400705.3199999998</c:v>
                </c:pt>
                <c:pt idx="2">
                  <c:v>1555758.92</c:v>
                </c:pt>
                <c:pt idx="3">
                  <c:v>1975438.22</c:v>
                </c:pt>
                <c:pt idx="4">
                  <c:v>1292378.97</c:v>
                </c:pt>
                <c:pt idx="5">
                  <c:v>1643756.25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13-488B-B55B-C2EF7F8F21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454283200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54283200"/>
        <c:crosses val="autoZero"/>
        <c:auto val="1"/>
        <c:lblAlgn val="ctr"/>
        <c:lblOffset val="100"/>
        <c:noMultiLvlLbl val="0"/>
      </c:catAx>
      <c:valAx>
        <c:axId val="4542832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872108407168343"/>
          <c:y val="3.0744159573738335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146754600489116"/>
          <c:y val="4.069105819603875E-2"/>
          <c:w val="0.67094776089484032"/>
          <c:h val="0.726391339577656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362319.1</c:v>
                  </c:pt>
                  <c:pt idx="1">
                    <c:v>405653.8</c:v>
                  </c:pt>
                  <c:pt idx="2">
                    <c:v>682645.9</c:v>
                  </c:pt>
                  <c:pt idx="3">
                    <c:v>543051.19999999995</c:v>
                  </c:pt>
                  <c:pt idx="4">
                    <c:v>516746.2</c:v>
                  </c:pt>
                  <c:pt idx="5">
                    <c:v>210480.3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1795894</c:v>
                </c:pt>
                <c:pt idx="1">
                  <c:v>1200023</c:v>
                </c:pt>
                <c:pt idx="2">
                  <c:v>3348622</c:v>
                </c:pt>
                <c:pt idx="3">
                  <c:v>3098077</c:v>
                </c:pt>
                <c:pt idx="4">
                  <c:v>5291837</c:v>
                </c:pt>
                <c:pt idx="5">
                  <c:v>4720607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CF-45AA-9720-1A6DF9653E55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11612328</c:v>
                  </c:pt>
                  <c:pt idx="1">
                    <c:v>4633390</c:v>
                  </c:pt>
                  <c:pt idx="2">
                    <c:v>4784848</c:v>
                  </c:pt>
                  <c:pt idx="3">
                    <c:v>7182037</c:v>
                  </c:pt>
                  <c:pt idx="4">
                    <c:v>4192670</c:v>
                  </c:pt>
                  <c:pt idx="5">
                    <c:v>4090628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49190959</c:v>
                </c:pt>
                <c:pt idx="1">
                  <c:v>36105709</c:v>
                </c:pt>
                <c:pt idx="2">
                  <c:v>31098865</c:v>
                </c:pt>
                <c:pt idx="3">
                  <c:v>35971691</c:v>
                </c:pt>
                <c:pt idx="4">
                  <c:v>30334224</c:v>
                </c:pt>
                <c:pt idx="5">
                  <c:v>33389199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CF-45AA-9720-1A6DF9653E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1200512"/>
        <c:axId val="606910080"/>
      </c:barChart>
      <c:catAx>
        <c:axId val="451200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606910080"/>
        <c:crosses val="autoZero"/>
        <c:auto val="1"/>
        <c:lblAlgn val="ctr"/>
        <c:lblOffset val="100"/>
        <c:noMultiLvlLbl val="0"/>
      </c:catAx>
      <c:valAx>
        <c:axId val="60691008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51200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4023506929131762"/>
          <c:y val="1.2865625845869227E-2"/>
          <c:w val="0.53584282977635744"/>
          <c:h val="0.17674706400745013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161522256484645"/>
          <c:y val="4.069105819603875E-2"/>
          <c:w val="0.66600403299330324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170645.84334703267</c:v>
                  </c:pt>
                  <c:pt idx="1">
                    <c:v>119909.79117980188</c:v>
                  </c:pt>
                  <c:pt idx="2">
                    <c:v>193060.10927654387</c:v>
                  </c:pt>
                  <c:pt idx="3">
                    <c:v>210240.72724006473</c:v>
                  </c:pt>
                  <c:pt idx="4">
                    <c:v>447799.80275421176</c:v>
                  </c:pt>
                  <c:pt idx="5">
                    <c:v>341350.8046445676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788794.37148642866</c:v>
                </c:pt>
                <c:pt idx="1">
                  <c:v>664218.17391149327</c:v>
                </c:pt>
                <c:pt idx="2">
                  <c:v>2002210.9467489803</c:v>
                </c:pt>
                <c:pt idx="3">
                  <c:v>1948778.8618548152</c:v>
                </c:pt>
                <c:pt idx="4">
                  <c:v>3138941.852103075</c:v>
                </c:pt>
                <c:pt idx="5">
                  <c:v>3004016.6914672367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FE-478B-922C-55A777DE1FF4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7151457.8948591314</c:v>
                  </c:pt>
                  <c:pt idx="1">
                    <c:v>3263061.4415796748</c:v>
                  </c:pt>
                  <c:pt idx="2">
                    <c:v>847695.59543831274</c:v>
                  </c:pt>
                  <c:pt idx="3">
                    <c:v>1302193.8772166334</c:v>
                  </c:pt>
                  <c:pt idx="4">
                    <c:v>4822333.4725430384</c:v>
                  </c:pt>
                  <c:pt idx="5">
                    <c:v>4451321.1648243153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37378929.090009831</c:v>
                </c:pt>
                <c:pt idx="1">
                  <c:v>31157479.805790428</c:v>
                </c:pt>
                <c:pt idx="2">
                  <c:v>23611774.982899193</c:v>
                </c:pt>
                <c:pt idx="3">
                  <c:v>27237271.076287981</c:v>
                </c:pt>
                <c:pt idx="4">
                  <c:v>20919032.326382965</c:v>
                </c:pt>
                <c:pt idx="5">
                  <c:v>23895777.27612973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FE-478B-922C-55A777DE1F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559168"/>
        <c:axId val="445015744"/>
      </c:barChart>
      <c:catAx>
        <c:axId val="47559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45015744"/>
        <c:crosses val="autoZero"/>
        <c:auto val="1"/>
        <c:lblAlgn val="ctr"/>
        <c:lblOffset val="100"/>
        <c:noMultiLvlLbl val="0"/>
      </c:catAx>
      <c:valAx>
        <c:axId val="445015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7559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301826554374423"/>
          <c:y val="1.8971423752753798E-2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02525968065681"/>
          <c:y val="4.069105819603875E-2"/>
          <c:w val="0.6873668127220709"/>
          <c:h val="0.737570720326625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'[101417 GLUCOSE  tracing anpneg  UIST template.xlsx]1h 5h 25h'!$N$58</c:f>
              <c:strCache>
                <c:ptCount val="1"/>
                <c:pt idx="0">
                  <c:v>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25h'!$O$61:$T$61</c:f>
                <c:numCache>
                  <c:formatCode>General</c:formatCode>
                  <c:ptCount val="6"/>
                  <c:pt idx="0">
                    <c:v>523624.8064845429</c:v>
                  </c:pt>
                  <c:pt idx="1">
                    <c:v>692328.44475927646</c:v>
                  </c:pt>
                  <c:pt idx="2">
                    <c:v>559833.7615863611</c:v>
                  </c:pt>
                  <c:pt idx="3">
                    <c:v>658255.84441399679</c:v>
                  </c:pt>
                  <c:pt idx="4">
                    <c:v>1714257.9471197079</c:v>
                  </c:pt>
                  <c:pt idx="5">
                    <c:v>1134729.0672710352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25h'!$O$58:$T$58</c:f>
              <c:numCache>
                <c:formatCode>General</c:formatCode>
                <c:ptCount val="6"/>
                <c:pt idx="0">
                  <c:v>3671200.2551943171</c:v>
                </c:pt>
                <c:pt idx="1">
                  <c:v>2656322.1366085527</c:v>
                </c:pt>
                <c:pt idx="2">
                  <c:v>7791568.9621902155</c:v>
                </c:pt>
                <c:pt idx="3">
                  <c:v>7581569.1167009557</c:v>
                </c:pt>
                <c:pt idx="4">
                  <c:v>11330399.167487642</c:v>
                </c:pt>
                <c:pt idx="5">
                  <c:v>10677347.312168473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A-4262-9796-4BE16557ACCC}"/>
            </c:ext>
          </c:extLst>
        </c:ser>
        <c:ser>
          <c:idx val="1"/>
          <c:order val="1"/>
          <c:tx>
            <c:strRef>
              <c:f>'[101417 GLUCOSE  tracing anpneg  UIST template.xlsx]1h 5h 25h'!$N$59</c:f>
              <c:strCache>
                <c:ptCount val="1"/>
                <c:pt idx="0">
                  <c:v>Non-incorporated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'[101417 GLUCOSE  tracing anpneg  UIST template.xlsx]1h 5h 25h'!$O$60:$T$60</c:f>
                <c:numCache>
                  <c:formatCode>General</c:formatCode>
                  <c:ptCount val="6"/>
                  <c:pt idx="0">
                    <c:v>19624195.151567608</c:v>
                  </c:pt>
                  <c:pt idx="1">
                    <c:v>8320267.693027541</c:v>
                  </c:pt>
                  <c:pt idx="2">
                    <c:v>2898848.6245080228</c:v>
                  </c:pt>
                  <c:pt idx="3">
                    <c:v>4445427.9894730095</c:v>
                  </c:pt>
                  <c:pt idx="4">
                    <c:v>14294132.228854077</c:v>
                  </c:pt>
                  <c:pt idx="5">
                    <c:v>12052856.781818591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'[101417 GLUCOSE  tracing anpneg  UIST template.xlsx]1h 5h 25h'!$O$57:$T$57</c:f>
              <c:strCache>
                <c:ptCount val="6"/>
                <c:pt idx="0">
                  <c:v>ALS-1h</c:v>
                </c:pt>
                <c:pt idx="1">
                  <c:v>CTR-1h</c:v>
                </c:pt>
                <c:pt idx="2">
                  <c:v>ALS-5h</c:v>
                </c:pt>
                <c:pt idx="3">
                  <c:v>CTR-5h</c:v>
                </c:pt>
                <c:pt idx="4">
                  <c:v>ALS-24h</c:v>
                </c:pt>
                <c:pt idx="5">
                  <c:v>CTR-24h</c:v>
                </c:pt>
              </c:strCache>
            </c:strRef>
          </c:cat>
          <c:val>
            <c:numRef>
              <c:f>'[101417 GLUCOSE  tracing anpneg  UIST template.xlsx]1h 5h 25h'!$O$59:$T$59</c:f>
              <c:numCache>
                <c:formatCode>General</c:formatCode>
                <c:ptCount val="6"/>
                <c:pt idx="0">
                  <c:v>119801595.86570552</c:v>
                </c:pt>
                <c:pt idx="1">
                  <c:v>102049543.22659764</c:v>
                </c:pt>
                <c:pt idx="2">
                  <c:v>78762942.412186131</c:v>
                </c:pt>
                <c:pt idx="3">
                  <c:v>88539631.604034469</c:v>
                </c:pt>
                <c:pt idx="4">
                  <c:v>69957059.275478631</c:v>
                </c:pt>
                <c:pt idx="5">
                  <c:v>79124579.878734887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7A-4262-9796-4BE16557AC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260864"/>
        <c:axId val="445020928"/>
      </c:barChart>
      <c:catAx>
        <c:axId val="44260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crossAx val="445020928"/>
        <c:crosses val="autoZero"/>
        <c:auto val="1"/>
        <c:lblAlgn val="ctr"/>
        <c:lblOffset val="100"/>
        <c:noMultiLvlLbl val="0"/>
      </c:catAx>
      <c:valAx>
        <c:axId val="4450209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 b="0"/>
                </a:pPr>
                <a:r>
                  <a:rPr lang="en-US" sz="1100" b="0"/>
                  <a:t>Ion Abundance</a:t>
                </a:r>
              </a:p>
            </c:rich>
          </c:tx>
          <c:overlay val="0"/>
        </c:title>
        <c:numFmt formatCode="0.0E+00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44260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513405170220759"/>
          <c:y val="8.2620964846818103E-3"/>
          <c:w val="0.53584282977635744"/>
          <c:h val="0.14011152220430276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2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38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9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8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7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2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4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6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3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4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C9246-07FE-41C6-95B6-606AEFD8CBA0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E7F9D-A71A-4BCE-A281-A31E84F0A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04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8.xml"/><Relationship Id="rId3" Type="http://schemas.openxmlformats.org/officeDocument/2006/relationships/chart" Target="../charts/chart13.xml"/><Relationship Id="rId7" Type="http://schemas.openxmlformats.org/officeDocument/2006/relationships/chart" Target="../charts/chart17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Relationship Id="rId9" Type="http://schemas.openxmlformats.org/officeDocument/2006/relationships/chart" Target="../charts/char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4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F5C0442-D887-4E5D-8F57-30BA9CC53E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6069506"/>
              </p:ext>
            </p:extLst>
          </p:nvPr>
        </p:nvGraphicFramePr>
        <p:xfrm>
          <a:off x="1361281" y="1826372"/>
          <a:ext cx="4135437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rism 6" r:id="rId3" imgW="4134718" imgH="3027815" progId="Prism6.Document">
                  <p:embed/>
                </p:oleObj>
              </mc:Choice>
              <mc:Fallback>
                <p:oleObj name="Prism 6" r:id="rId3" imgW="4134718" imgH="3027815" progId="Prism6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F5C0442-D887-4E5D-8F57-30BA9CC53E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1281" y="1826372"/>
                        <a:ext cx="4135437" cy="302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2F23014-4351-43E9-A3CC-F04A715E5BB7}"/>
              </a:ext>
            </a:extLst>
          </p:cNvPr>
          <p:cNvSpPr/>
          <p:nvPr/>
        </p:nvSpPr>
        <p:spPr>
          <a:xfrm>
            <a:off x="124365" y="131857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80854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9F6FE4-A861-446D-A512-D42F1C0BEF4E}"/>
              </a:ext>
            </a:extLst>
          </p:cNvPr>
          <p:cNvSpPr/>
          <p:nvPr/>
        </p:nvSpPr>
        <p:spPr>
          <a:xfrm>
            <a:off x="124365" y="131857"/>
            <a:ext cx="7664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S2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A69A68-FFA0-43FE-B296-69E6ADBDD5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24" t="52180" r="12019" b="6026"/>
          <a:stretch/>
        </p:blipFill>
        <p:spPr>
          <a:xfrm rot="5400000">
            <a:off x="201405" y="2413504"/>
            <a:ext cx="6422978" cy="35549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F3E82C-0CD7-46D7-8C7A-B36E52A47030}"/>
              </a:ext>
            </a:extLst>
          </p:cNvPr>
          <p:cNvSpPr txBox="1"/>
          <p:nvPr/>
        </p:nvSpPr>
        <p:spPr>
          <a:xfrm>
            <a:off x="3194897" y="985441"/>
            <a:ext cx="756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sALS-1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82C617-299E-43B7-9513-C62D503DD157}"/>
              </a:ext>
            </a:extLst>
          </p:cNvPr>
          <p:cNvSpPr txBox="1"/>
          <p:nvPr/>
        </p:nvSpPr>
        <p:spPr>
          <a:xfrm>
            <a:off x="2226112" y="985441"/>
            <a:ext cx="756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CTR</a:t>
            </a:r>
          </a:p>
        </p:txBody>
      </p:sp>
    </p:spTree>
    <p:extLst>
      <p:ext uri="{BB962C8B-B14F-4D97-AF65-F5344CB8AC3E}">
        <p14:creationId xmlns:p14="http://schemas.microsoft.com/office/powerpoint/2010/main" val="2925177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C466B45-2630-45FF-AC7E-B0F1D1EB1F23}"/>
              </a:ext>
            </a:extLst>
          </p:cNvPr>
          <p:cNvSpPr/>
          <p:nvPr/>
        </p:nvSpPr>
        <p:spPr>
          <a:xfrm>
            <a:off x="-82062" y="0"/>
            <a:ext cx="801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S3 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6A156-F3AB-41E9-AE58-41000F0AC8D6}"/>
              </a:ext>
            </a:extLst>
          </p:cNvPr>
          <p:cNvSpPr txBox="1"/>
          <p:nvPr/>
        </p:nvSpPr>
        <p:spPr>
          <a:xfrm>
            <a:off x="4746334" y="0"/>
            <a:ext cx="700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Lactate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6E9D8C-8798-4335-9B04-361FF3E5AF9C}"/>
              </a:ext>
            </a:extLst>
          </p:cNvPr>
          <p:cNvSpPr txBox="1"/>
          <p:nvPr/>
        </p:nvSpPr>
        <p:spPr>
          <a:xfrm>
            <a:off x="3348623" y="164123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CE7E7D2-9325-4632-9897-6A984395C4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9361274"/>
              </p:ext>
            </p:extLst>
          </p:nvPr>
        </p:nvGraphicFramePr>
        <p:xfrm>
          <a:off x="3486986" y="291385"/>
          <a:ext cx="2842056" cy="2157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C7A3F775-F7AE-4D63-B74A-2B968EC88E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4936272"/>
              </p:ext>
            </p:extLst>
          </p:nvPr>
        </p:nvGraphicFramePr>
        <p:xfrm>
          <a:off x="415452" y="265740"/>
          <a:ext cx="2906678" cy="221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5197C36-3542-4886-8122-BE9638E06497}"/>
              </a:ext>
            </a:extLst>
          </p:cNvPr>
          <p:cNvSpPr txBox="1"/>
          <p:nvPr/>
        </p:nvSpPr>
        <p:spPr>
          <a:xfrm>
            <a:off x="327439" y="199292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D5C727-00B6-4FE3-983A-A999C64434C9}"/>
              </a:ext>
            </a:extLst>
          </p:cNvPr>
          <p:cNvSpPr txBox="1"/>
          <p:nvPr/>
        </p:nvSpPr>
        <p:spPr>
          <a:xfrm>
            <a:off x="1888319" y="0"/>
            <a:ext cx="988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Glutamate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1E9392-60FE-4E44-9B00-5B1F92E3F315}"/>
              </a:ext>
            </a:extLst>
          </p:cNvPr>
          <p:cNvSpPr txBox="1"/>
          <p:nvPr/>
        </p:nvSpPr>
        <p:spPr>
          <a:xfrm>
            <a:off x="4648296" y="2310326"/>
            <a:ext cx="1163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Oxo-</a:t>
            </a:r>
            <a:r>
              <a:rPr lang="en-US" sz="1200" dirty="0" err="1"/>
              <a:t>glutarate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E9274A-7C36-4859-A69A-B84BE8FE5BAA}"/>
              </a:ext>
            </a:extLst>
          </p:cNvPr>
          <p:cNvSpPr txBox="1"/>
          <p:nvPr/>
        </p:nvSpPr>
        <p:spPr>
          <a:xfrm>
            <a:off x="1878580" y="2313476"/>
            <a:ext cx="817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Citrate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9DA29F-E33C-49C0-9000-E9422E4FBCD2}"/>
              </a:ext>
            </a:extLst>
          </p:cNvPr>
          <p:cNvSpPr txBox="1"/>
          <p:nvPr/>
        </p:nvSpPr>
        <p:spPr>
          <a:xfrm>
            <a:off x="370789" y="2429462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C58760-C564-4C17-BDAA-72CC4A47B157}"/>
              </a:ext>
            </a:extLst>
          </p:cNvPr>
          <p:cNvSpPr txBox="1"/>
          <p:nvPr/>
        </p:nvSpPr>
        <p:spPr>
          <a:xfrm>
            <a:off x="3437856" y="2378612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E874CC4-45DE-483B-A0C9-0A4AA34D28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6405750"/>
              </p:ext>
            </p:extLst>
          </p:nvPr>
        </p:nvGraphicFramePr>
        <p:xfrm>
          <a:off x="488861" y="2608470"/>
          <a:ext cx="2967433" cy="2090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4A973E9B-3A0E-4699-A311-27553D92FC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94302"/>
              </p:ext>
            </p:extLst>
          </p:nvPr>
        </p:nvGraphicFramePr>
        <p:xfrm>
          <a:off x="3535426" y="2579894"/>
          <a:ext cx="3010448" cy="2027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81276A7-EF3E-4A0C-80D0-9F32DF6D6BF8}"/>
              </a:ext>
            </a:extLst>
          </p:cNvPr>
          <p:cNvSpPr txBox="1"/>
          <p:nvPr/>
        </p:nvSpPr>
        <p:spPr>
          <a:xfrm>
            <a:off x="1787180" y="4551910"/>
            <a:ext cx="917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Succinate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95F6BF-E811-43EA-8A7E-CE89EE427333}"/>
              </a:ext>
            </a:extLst>
          </p:cNvPr>
          <p:cNvSpPr txBox="1"/>
          <p:nvPr/>
        </p:nvSpPr>
        <p:spPr>
          <a:xfrm>
            <a:off x="4941423" y="4580485"/>
            <a:ext cx="1311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Fumarate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64F0B5-6BCD-4532-9AB0-4E71BDFB9430}"/>
              </a:ext>
            </a:extLst>
          </p:cNvPr>
          <p:cNvSpPr txBox="1"/>
          <p:nvPr/>
        </p:nvSpPr>
        <p:spPr>
          <a:xfrm>
            <a:off x="422942" y="4619360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55512F-0BBA-40D4-93D2-E244D5D73F4A}"/>
              </a:ext>
            </a:extLst>
          </p:cNvPr>
          <p:cNvSpPr txBox="1"/>
          <p:nvPr/>
        </p:nvSpPr>
        <p:spPr>
          <a:xfrm>
            <a:off x="3477556" y="4598599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DBEE7795-7350-4D0E-8AD1-CD687F935E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11804"/>
              </p:ext>
            </p:extLst>
          </p:nvPr>
        </p:nvGraphicFramePr>
        <p:xfrm>
          <a:off x="3628545" y="4771695"/>
          <a:ext cx="2842056" cy="2190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97C01B64-F406-4ED8-8DF8-5E9CCE3E78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760654"/>
              </p:ext>
            </p:extLst>
          </p:nvPr>
        </p:nvGraphicFramePr>
        <p:xfrm>
          <a:off x="465146" y="4788859"/>
          <a:ext cx="2993160" cy="2157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FF44DBD-E616-4158-9F3A-AEE2CD5E952E}"/>
              </a:ext>
            </a:extLst>
          </p:cNvPr>
          <p:cNvSpPr txBox="1"/>
          <p:nvPr/>
        </p:nvSpPr>
        <p:spPr>
          <a:xfrm>
            <a:off x="3126499" y="6864086"/>
            <a:ext cx="742117" cy="27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Malate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2ECDC20-94CE-46AB-8888-0F886D21A424}"/>
              </a:ext>
            </a:extLst>
          </p:cNvPr>
          <p:cNvSpPr txBox="1"/>
          <p:nvPr/>
        </p:nvSpPr>
        <p:spPr>
          <a:xfrm>
            <a:off x="1716995" y="6968595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</a:t>
            </a: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E86BA6FF-BACE-4142-B379-A5631A3E75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112330"/>
              </p:ext>
            </p:extLst>
          </p:nvPr>
        </p:nvGraphicFramePr>
        <p:xfrm>
          <a:off x="1871671" y="7064039"/>
          <a:ext cx="2993160" cy="2079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6A77596A-70AB-4BDD-B4BF-1B58ACB90E40}"/>
              </a:ext>
            </a:extLst>
          </p:cNvPr>
          <p:cNvSpPr txBox="1"/>
          <p:nvPr/>
        </p:nvSpPr>
        <p:spPr>
          <a:xfrm>
            <a:off x="817038" y="1907199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S       C       S       C         S       C  </a:t>
            </a:r>
          </a:p>
          <a:p>
            <a:r>
              <a:rPr lang="en-US" sz="1100" dirty="0"/>
              <a:t>Time (h):  1       1       5       5       24     24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968EF9-8C85-48FA-BF8F-B0D3D7CA9448}"/>
              </a:ext>
            </a:extLst>
          </p:cNvPr>
          <p:cNvSpPr txBox="1"/>
          <p:nvPr/>
        </p:nvSpPr>
        <p:spPr>
          <a:xfrm>
            <a:off x="3712638" y="1869099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C        S       C        S        C  </a:t>
            </a:r>
          </a:p>
          <a:p>
            <a:r>
              <a:rPr lang="en-US" sz="1100" dirty="0"/>
              <a:t>Time (h):    1        1        5       5       24     24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DA1200-C432-435E-83A7-537AE7369123}"/>
              </a:ext>
            </a:extLst>
          </p:cNvPr>
          <p:cNvSpPr txBox="1"/>
          <p:nvPr/>
        </p:nvSpPr>
        <p:spPr>
          <a:xfrm>
            <a:off x="769413" y="4174149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C         S         C        S         C  </a:t>
            </a:r>
          </a:p>
          <a:p>
            <a:r>
              <a:rPr lang="en-US" sz="1100" dirty="0"/>
              <a:t>Time (h):   1       1         5        5        24      24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870A4BF-7CDA-4129-96D2-00F71817EB07}"/>
              </a:ext>
            </a:extLst>
          </p:cNvPr>
          <p:cNvSpPr txBox="1"/>
          <p:nvPr/>
        </p:nvSpPr>
        <p:spPr>
          <a:xfrm>
            <a:off x="3827606" y="420857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C         S        C         S         C  </a:t>
            </a:r>
          </a:p>
          <a:p>
            <a:r>
              <a:rPr lang="en-US" sz="1100" dirty="0"/>
              <a:t>Time (h):    1        1         5        5        24      24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4AADF7-E547-4456-8305-18DF101B25CE}"/>
              </a:ext>
            </a:extLst>
          </p:cNvPr>
          <p:cNvSpPr txBox="1"/>
          <p:nvPr/>
        </p:nvSpPr>
        <p:spPr>
          <a:xfrm>
            <a:off x="734656" y="6444107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 C         S         C         S         C  </a:t>
            </a:r>
          </a:p>
          <a:p>
            <a:r>
              <a:rPr lang="en-US" sz="1100" dirty="0"/>
              <a:t>Time (h):   1        1         5         5        24      24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11CE20-E9B5-44DD-ACC6-400AEA865DB0}"/>
              </a:ext>
            </a:extLst>
          </p:cNvPr>
          <p:cNvSpPr txBox="1"/>
          <p:nvPr/>
        </p:nvSpPr>
        <p:spPr>
          <a:xfrm>
            <a:off x="3876761" y="6473517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 C        S        C        S        C  </a:t>
            </a:r>
          </a:p>
          <a:p>
            <a:r>
              <a:rPr lang="en-US" sz="1100" dirty="0"/>
              <a:t>Time (h):   1        1        5        5       24      24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6133AE2-496D-46DF-A25D-A495EC53CEE6}"/>
              </a:ext>
            </a:extLst>
          </p:cNvPr>
          <p:cNvSpPr txBox="1"/>
          <p:nvPr/>
        </p:nvSpPr>
        <p:spPr>
          <a:xfrm>
            <a:off x="2192741" y="871311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 C         S        C        S        C  </a:t>
            </a:r>
          </a:p>
          <a:p>
            <a:r>
              <a:rPr lang="en-US" sz="1100" dirty="0"/>
              <a:t>Time (h):   1        1         5        5       24      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E1554B-5E62-413F-B307-CC542D33596B}"/>
              </a:ext>
            </a:extLst>
          </p:cNvPr>
          <p:cNvSpPr txBox="1"/>
          <p:nvPr/>
        </p:nvSpPr>
        <p:spPr>
          <a:xfrm>
            <a:off x="1349521" y="2642523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P=0.05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EBCA215-6DC8-47DB-9A84-AAAEF5908CEF}"/>
              </a:ext>
            </a:extLst>
          </p:cNvPr>
          <p:cNvCxnSpPr/>
          <p:nvPr/>
        </p:nvCxnSpPr>
        <p:spPr>
          <a:xfrm>
            <a:off x="1408670" y="2854411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D31679E-27E9-4487-BA8A-381F4956D613}"/>
              </a:ext>
            </a:extLst>
          </p:cNvPr>
          <p:cNvSpPr txBox="1"/>
          <p:nvPr/>
        </p:nvSpPr>
        <p:spPr>
          <a:xfrm>
            <a:off x="1346970" y="4675730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P=0.007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9B7C3ED-E93B-4D39-B3E9-522B09D2820C}"/>
              </a:ext>
            </a:extLst>
          </p:cNvPr>
          <p:cNvCxnSpPr/>
          <p:nvPr/>
        </p:nvCxnSpPr>
        <p:spPr>
          <a:xfrm>
            <a:off x="1430442" y="4900925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33A1D68-8610-40C6-AEFE-797806785375}"/>
              </a:ext>
            </a:extLst>
          </p:cNvPr>
          <p:cNvSpPr txBox="1"/>
          <p:nvPr/>
        </p:nvSpPr>
        <p:spPr>
          <a:xfrm>
            <a:off x="4447843" y="4856122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P=0.002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CD206F5-AFF5-47EC-8E4F-6BF70D1298DE}"/>
              </a:ext>
            </a:extLst>
          </p:cNvPr>
          <p:cNvCxnSpPr/>
          <p:nvPr/>
        </p:nvCxnSpPr>
        <p:spPr>
          <a:xfrm>
            <a:off x="4549977" y="5053325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D45CD13-3790-43A4-A327-707FAEC9F636}"/>
              </a:ext>
            </a:extLst>
          </p:cNvPr>
          <p:cNvCxnSpPr/>
          <p:nvPr/>
        </p:nvCxnSpPr>
        <p:spPr>
          <a:xfrm>
            <a:off x="2836255" y="7267791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6D45132-2D87-4AD4-B5AB-D4D94EAABB33}"/>
              </a:ext>
            </a:extLst>
          </p:cNvPr>
          <p:cNvSpPr txBox="1"/>
          <p:nvPr/>
        </p:nvSpPr>
        <p:spPr>
          <a:xfrm>
            <a:off x="2734121" y="7033265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P=0.002</a:t>
            </a:r>
          </a:p>
        </p:txBody>
      </p:sp>
    </p:spTree>
    <p:extLst>
      <p:ext uri="{BB962C8B-B14F-4D97-AF65-F5344CB8AC3E}">
        <p14:creationId xmlns:p14="http://schemas.microsoft.com/office/powerpoint/2010/main" val="293526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F79DBA-AC83-4244-A5CD-BF42989B4770}"/>
              </a:ext>
            </a:extLst>
          </p:cNvPr>
          <p:cNvSpPr txBox="1"/>
          <p:nvPr/>
        </p:nvSpPr>
        <p:spPr>
          <a:xfrm>
            <a:off x="1475595" y="580015"/>
            <a:ext cx="1327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alanine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473784-3CD0-4045-8877-FF7365BD3D84}"/>
              </a:ext>
            </a:extLst>
          </p:cNvPr>
          <p:cNvSpPr txBox="1"/>
          <p:nvPr/>
        </p:nvSpPr>
        <p:spPr>
          <a:xfrm>
            <a:off x="4537512" y="533427"/>
            <a:ext cx="2039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Aspartate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C3D3F0-DD80-4EE6-8C96-94AF8F44DCF7}"/>
              </a:ext>
            </a:extLst>
          </p:cNvPr>
          <p:cNvSpPr txBox="1"/>
          <p:nvPr/>
        </p:nvSpPr>
        <p:spPr>
          <a:xfrm>
            <a:off x="312299" y="597943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038C9B-42B1-4623-B9A6-9DA0F27BE3D9}"/>
              </a:ext>
            </a:extLst>
          </p:cNvPr>
          <p:cNvSpPr txBox="1"/>
          <p:nvPr/>
        </p:nvSpPr>
        <p:spPr>
          <a:xfrm>
            <a:off x="3196558" y="619946"/>
            <a:ext cx="4206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71799C-B314-4BC8-AE3F-1A77F50FC9CB}"/>
              </a:ext>
            </a:extLst>
          </p:cNvPr>
          <p:cNvSpPr txBox="1"/>
          <p:nvPr/>
        </p:nvSpPr>
        <p:spPr>
          <a:xfrm>
            <a:off x="289316" y="3281831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37CA5-2313-4E5E-90CE-849A035ED781}"/>
              </a:ext>
            </a:extLst>
          </p:cNvPr>
          <p:cNvSpPr txBox="1"/>
          <p:nvPr/>
        </p:nvSpPr>
        <p:spPr>
          <a:xfrm>
            <a:off x="3233168" y="3281830"/>
            <a:ext cx="475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F3B93BDF-BCBA-43A6-814D-900FB6A680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7472206"/>
              </p:ext>
            </p:extLst>
          </p:nvPr>
        </p:nvGraphicFramePr>
        <p:xfrm>
          <a:off x="289465" y="990052"/>
          <a:ext cx="2972482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1D2C96C-513E-410A-80C6-2FF2A58082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4822606"/>
              </p:ext>
            </p:extLst>
          </p:nvPr>
        </p:nvGraphicFramePr>
        <p:xfrm>
          <a:off x="3433709" y="1060576"/>
          <a:ext cx="3085787" cy="229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30EBE9C-2276-4D29-BFE9-DAEE9FCD52C7}"/>
              </a:ext>
            </a:extLst>
          </p:cNvPr>
          <p:cNvSpPr txBox="1"/>
          <p:nvPr/>
        </p:nvSpPr>
        <p:spPr>
          <a:xfrm>
            <a:off x="1443375" y="3385984"/>
            <a:ext cx="1773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Acetylcarnitine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32CDBE-19E2-4FB6-99BA-C69F02AE4B79}"/>
              </a:ext>
            </a:extLst>
          </p:cNvPr>
          <p:cNvSpPr txBox="1"/>
          <p:nvPr/>
        </p:nvSpPr>
        <p:spPr>
          <a:xfrm>
            <a:off x="4363303" y="3390144"/>
            <a:ext cx="1599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Butyrylcarnitine</a:t>
            </a:r>
            <a:endParaRPr lang="en-US" sz="120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F5091A69-991C-4169-9976-465D267201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7754886"/>
              </p:ext>
            </p:extLst>
          </p:nvPr>
        </p:nvGraphicFramePr>
        <p:xfrm>
          <a:off x="3398541" y="3807065"/>
          <a:ext cx="3167063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70B0E6B-BC6B-4C91-9CE2-07D40FB275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933824"/>
              </p:ext>
            </p:extLst>
          </p:nvPr>
        </p:nvGraphicFramePr>
        <p:xfrm>
          <a:off x="327221" y="3851577"/>
          <a:ext cx="3167063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B881D947-5C6C-4148-A974-BA405349D982}"/>
              </a:ext>
            </a:extLst>
          </p:cNvPr>
          <p:cNvSpPr/>
          <p:nvPr/>
        </p:nvSpPr>
        <p:spPr>
          <a:xfrm>
            <a:off x="-82062" y="0"/>
            <a:ext cx="801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S4 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EE9BFD-7AB4-47C5-85C9-1095E8A300D8}"/>
              </a:ext>
            </a:extLst>
          </p:cNvPr>
          <p:cNvSpPr txBox="1"/>
          <p:nvPr/>
        </p:nvSpPr>
        <p:spPr>
          <a:xfrm>
            <a:off x="668741" y="573369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 C         S          C         S         C  </a:t>
            </a:r>
          </a:p>
          <a:p>
            <a:r>
              <a:rPr lang="en-US" sz="1100" dirty="0"/>
              <a:t>Time (h):   1        1         5         5        24      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A2BAE1-D3C5-4E86-A4E6-14320D86B30E}"/>
              </a:ext>
            </a:extLst>
          </p:cNvPr>
          <p:cNvSpPr txBox="1"/>
          <p:nvPr/>
        </p:nvSpPr>
        <p:spPr>
          <a:xfrm>
            <a:off x="3731981" y="571845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S        C         S          C         S         C  </a:t>
            </a:r>
          </a:p>
          <a:p>
            <a:r>
              <a:rPr lang="en-US" sz="1100" dirty="0"/>
              <a:t>Time (h):   1        1         5         5        24      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DF1990-8863-4C57-81AC-05467D6E125E}"/>
              </a:ext>
            </a:extLst>
          </p:cNvPr>
          <p:cNvSpPr txBox="1"/>
          <p:nvPr/>
        </p:nvSpPr>
        <p:spPr>
          <a:xfrm>
            <a:off x="546821" y="289905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S        C         S        C  </a:t>
            </a:r>
          </a:p>
          <a:p>
            <a:r>
              <a:rPr lang="en-US" sz="1100" dirty="0"/>
              <a:t>Time (h):    1         1        5        5        24      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6F09CE-D8BB-4FF0-AA82-17A8D127EA37}"/>
              </a:ext>
            </a:extLst>
          </p:cNvPr>
          <p:cNvSpPr txBox="1"/>
          <p:nvPr/>
        </p:nvSpPr>
        <p:spPr>
          <a:xfrm>
            <a:off x="3709121" y="290667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 S        C          S        C  </a:t>
            </a:r>
          </a:p>
          <a:p>
            <a:r>
              <a:rPr lang="en-US" sz="1100" dirty="0"/>
              <a:t>Time (h):    1         1         5        5         24      24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19A357-BD0F-4DE3-AB77-19044B33C34D}"/>
              </a:ext>
            </a:extLst>
          </p:cNvPr>
          <p:cNvSpPr txBox="1"/>
          <p:nvPr/>
        </p:nvSpPr>
        <p:spPr>
          <a:xfrm>
            <a:off x="1864184" y="1498274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P=0.05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FC56C79-A156-4BAE-BBEA-D84A28BA36F7}"/>
              </a:ext>
            </a:extLst>
          </p:cNvPr>
          <p:cNvCxnSpPr/>
          <p:nvPr/>
        </p:nvCxnSpPr>
        <p:spPr>
          <a:xfrm>
            <a:off x="1923333" y="1710162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D4827D2-46FC-4055-BD5F-1BA27FED7415}"/>
              </a:ext>
            </a:extLst>
          </p:cNvPr>
          <p:cNvSpPr txBox="1"/>
          <p:nvPr/>
        </p:nvSpPr>
        <p:spPr>
          <a:xfrm>
            <a:off x="5032105" y="1513264"/>
            <a:ext cx="88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P=0.05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D801DAD-84A4-4B37-AE7A-4036425D6750}"/>
              </a:ext>
            </a:extLst>
          </p:cNvPr>
          <p:cNvCxnSpPr/>
          <p:nvPr/>
        </p:nvCxnSpPr>
        <p:spPr>
          <a:xfrm>
            <a:off x="5091254" y="1725152"/>
            <a:ext cx="4077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909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EF2A39-0616-4177-8F83-24FF274353DF}"/>
              </a:ext>
            </a:extLst>
          </p:cNvPr>
          <p:cNvSpPr/>
          <p:nvPr/>
        </p:nvSpPr>
        <p:spPr>
          <a:xfrm>
            <a:off x="0" y="0"/>
            <a:ext cx="801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S5 </a:t>
            </a:r>
            <a:endParaRPr lang="en-US" sz="12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6ADB1E0-0AA8-4710-8CE8-0F22709F75D6}"/>
              </a:ext>
            </a:extLst>
          </p:cNvPr>
          <p:cNvGraphicFramePr>
            <a:graphicFrameLocks/>
          </p:cNvGraphicFramePr>
          <p:nvPr/>
        </p:nvGraphicFramePr>
        <p:xfrm>
          <a:off x="1035117" y="733425"/>
          <a:ext cx="2268759" cy="1960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9C92362-C3DC-4943-9265-F576FAEB7D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346172"/>
              </p:ext>
            </p:extLst>
          </p:nvPr>
        </p:nvGraphicFramePr>
        <p:xfrm>
          <a:off x="2095500" y="2990850"/>
          <a:ext cx="2400300" cy="1899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8475A0D-0EDB-4F1D-B1BA-888F79B72E24}"/>
              </a:ext>
            </a:extLst>
          </p:cNvPr>
          <p:cNvSpPr txBox="1"/>
          <p:nvPr/>
        </p:nvSpPr>
        <p:spPr>
          <a:xfrm>
            <a:off x="3124168" y="2638634"/>
            <a:ext cx="93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Malate-48h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8DF2892-4F08-40C0-9F44-CBCBA2E489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410133"/>
              </p:ext>
            </p:extLst>
          </p:nvPr>
        </p:nvGraphicFramePr>
        <p:xfrm>
          <a:off x="125141" y="2943225"/>
          <a:ext cx="2198959" cy="183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9BA7B18-05F5-4E79-9198-05BFE737A383}"/>
              </a:ext>
            </a:extLst>
          </p:cNvPr>
          <p:cNvSpPr txBox="1"/>
          <p:nvPr/>
        </p:nvSpPr>
        <p:spPr>
          <a:xfrm>
            <a:off x="996379" y="2657669"/>
            <a:ext cx="119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Succinate-48h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EAEC6D-7E54-43E2-BAFD-7D642658D25A}"/>
              </a:ext>
            </a:extLst>
          </p:cNvPr>
          <p:cNvSpPr txBox="1"/>
          <p:nvPr/>
        </p:nvSpPr>
        <p:spPr>
          <a:xfrm>
            <a:off x="1843658" y="36092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Citrate-48h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5A86063-1071-46BD-932D-DA162ABF2813}"/>
              </a:ext>
            </a:extLst>
          </p:cNvPr>
          <p:cNvGraphicFramePr>
            <a:graphicFrameLocks/>
          </p:cNvGraphicFramePr>
          <p:nvPr/>
        </p:nvGraphicFramePr>
        <p:xfrm>
          <a:off x="3253977" y="619125"/>
          <a:ext cx="2363067" cy="2022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080BB19-D324-4E2D-80A8-7715997254F2}"/>
              </a:ext>
            </a:extLst>
          </p:cNvPr>
          <p:cNvSpPr txBox="1"/>
          <p:nvPr/>
        </p:nvSpPr>
        <p:spPr>
          <a:xfrm>
            <a:off x="4077802" y="331427"/>
            <a:ext cx="1484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Oxo-glutarate-48h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43B79C56-39DC-4524-A64E-2E532F8F1015}"/>
              </a:ext>
            </a:extLst>
          </p:cNvPr>
          <p:cNvGraphicFramePr>
            <a:graphicFrameLocks/>
          </p:cNvGraphicFramePr>
          <p:nvPr/>
        </p:nvGraphicFramePr>
        <p:xfrm>
          <a:off x="2355890" y="5362575"/>
          <a:ext cx="2148287" cy="1921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0D493A3-E3D9-4B1A-B3D3-F0E238D20265}"/>
              </a:ext>
            </a:extLst>
          </p:cNvPr>
          <p:cNvSpPr txBox="1"/>
          <p:nvPr/>
        </p:nvSpPr>
        <p:spPr>
          <a:xfrm>
            <a:off x="3021459" y="5008814"/>
            <a:ext cx="1166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Aspartate-48h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19F82D3-7844-4EA6-99A5-CFF796342DB6}"/>
              </a:ext>
            </a:extLst>
          </p:cNvPr>
          <p:cNvGraphicFramePr>
            <a:graphicFrameLocks/>
          </p:cNvGraphicFramePr>
          <p:nvPr/>
        </p:nvGraphicFramePr>
        <p:xfrm>
          <a:off x="-1" y="5429250"/>
          <a:ext cx="2276475" cy="1816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0BAB918-F690-4C56-9AFA-71A1B21649B7}"/>
              </a:ext>
            </a:extLst>
          </p:cNvPr>
          <p:cNvSpPr txBox="1"/>
          <p:nvPr/>
        </p:nvSpPr>
        <p:spPr>
          <a:xfrm>
            <a:off x="826468" y="505436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Lactate-48h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5A90D3F-C28F-45B1-9489-22B2991EA619}"/>
              </a:ext>
            </a:extLst>
          </p:cNvPr>
          <p:cNvGraphicFramePr>
            <a:graphicFrameLocks/>
          </p:cNvGraphicFramePr>
          <p:nvPr/>
        </p:nvGraphicFramePr>
        <p:xfrm>
          <a:off x="4288883" y="5377847"/>
          <a:ext cx="2569117" cy="192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288D536-E80E-4D59-A13D-0D951DAAD2A2}"/>
              </a:ext>
            </a:extLst>
          </p:cNvPr>
          <p:cNvSpPr txBox="1"/>
          <p:nvPr/>
        </p:nvSpPr>
        <p:spPr>
          <a:xfrm>
            <a:off x="5402029" y="4971758"/>
            <a:ext cx="1159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Alanine-48h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8E37B5-A3B7-4E66-BF43-C282F253C4D7}"/>
              </a:ext>
            </a:extLst>
          </p:cNvPr>
          <p:cNvSpPr txBox="1"/>
          <p:nvPr/>
        </p:nvSpPr>
        <p:spPr>
          <a:xfrm>
            <a:off x="5178208" y="2665595"/>
            <a:ext cx="1559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Fumarate-48h</a:t>
            </a:r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AE4F7DF-5E1A-45B0-A246-751B25CE75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644663"/>
              </p:ext>
            </p:extLst>
          </p:nvPr>
        </p:nvGraphicFramePr>
        <p:xfrm>
          <a:off x="4415283" y="2835225"/>
          <a:ext cx="2480101" cy="1870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215DDF4-48E2-4700-B192-77B7AF4A9EBA}"/>
              </a:ext>
            </a:extLst>
          </p:cNvPr>
          <p:cNvSpPr txBox="1"/>
          <p:nvPr/>
        </p:nvSpPr>
        <p:spPr>
          <a:xfrm>
            <a:off x="1188471" y="361020"/>
            <a:ext cx="36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3AF5D8-B489-4B11-8190-2FBFF10ABD43}"/>
              </a:ext>
            </a:extLst>
          </p:cNvPr>
          <p:cNvSpPr txBox="1"/>
          <p:nvPr/>
        </p:nvSpPr>
        <p:spPr>
          <a:xfrm>
            <a:off x="3534429" y="336719"/>
            <a:ext cx="485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26F828-7721-4FB0-860E-DD7BEAD062AA}"/>
              </a:ext>
            </a:extLst>
          </p:cNvPr>
          <p:cNvSpPr txBox="1"/>
          <p:nvPr/>
        </p:nvSpPr>
        <p:spPr>
          <a:xfrm>
            <a:off x="251503" y="2686063"/>
            <a:ext cx="74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3DC5D7-C903-4DD2-A6BE-C57DEBF39AA2}"/>
              </a:ext>
            </a:extLst>
          </p:cNvPr>
          <p:cNvSpPr txBox="1"/>
          <p:nvPr/>
        </p:nvSpPr>
        <p:spPr>
          <a:xfrm>
            <a:off x="2378830" y="2674414"/>
            <a:ext cx="74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9A74F3-0FD2-4E60-BFB5-05948D888BDD}"/>
              </a:ext>
            </a:extLst>
          </p:cNvPr>
          <p:cNvSpPr txBox="1"/>
          <p:nvPr/>
        </p:nvSpPr>
        <p:spPr>
          <a:xfrm>
            <a:off x="4603473" y="2674414"/>
            <a:ext cx="74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29A3FF-6F8B-4432-AE8C-079D5280E9A5}"/>
              </a:ext>
            </a:extLst>
          </p:cNvPr>
          <p:cNvSpPr txBox="1"/>
          <p:nvPr/>
        </p:nvSpPr>
        <p:spPr>
          <a:xfrm>
            <a:off x="288675" y="4906978"/>
            <a:ext cx="405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960BF7-7547-450E-B00C-730EC33E3447}"/>
              </a:ext>
            </a:extLst>
          </p:cNvPr>
          <p:cNvSpPr txBox="1"/>
          <p:nvPr/>
        </p:nvSpPr>
        <p:spPr>
          <a:xfrm>
            <a:off x="2348818" y="4878473"/>
            <a:ext cx="74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93BECC-0EBA-42FB-93B6-EBAD6AEDF7F8}"/>
              </a:ext>
            </a:extLst>
          </p:cNvPr>
          <p:cNvSpPr txBox="1"/>
          <p:nvPr/>
        </p:nvSpPr>
        <p:spPr>
          <a:xfrm>
            <a:off x="4616975" y="4890371"/>
            <a:ext cx="747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E8759B5-8CB8-4286-BC30-490787AF2255}"/>
              </a:ext>
            </a:extLst>
          </p:cNvPr>
          <p:cNvSpPr txBox="1"/>
          <p:nvPr/>
        </p:nvSpPr>
        <p:spPr>
          <a:xfrm>
            <a:off x="1671401" y="2143441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 CTR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984CACF-F02B-477B-B2AF-D238C3E6C5D9}"/>
              </a:ext>
            </a:extLst>
          </p:cNvPr>
          <p:cNvSpPr txBox="1"/>
          <p:nvPr/>
        </p:nvSpPr>
        <p:spPr>
          <a:xfrm>
            <a:off x="4011332" y="2153414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 CTR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572B4CD-9683-4D1A-9175-85319DC29160}"/>
              </a:ext>
            </a:extLst>
          </p:cNvPr>
          <p:cNvSpPr txBox="1"/>
          <p:nvPr/>
        </p:nvSpPr>
        <p:spPr>
          <a:xfrm>
            <a:off x="654365" y="4454066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 CTR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A334B65-6965-4EA6-9FE6-95778BFADC6C}"/>
              </a:ext>
            </a:extLst>
          </p:cNvPr>
          <p:cNvSpPr txBox="1"/>
          <p:nvPr/>
        </p:nvSpPr>
        <p:spPr>
          <a:xfrm>
            <a:off x="2803165" y="4462468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CTR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FD620FC-A254-4C02-9836-BB05D5F53905}"/>
              </a:ext>
            </a:extLst>
          </p:cNvPr>
          <p:cNvSpPr txBox="1"/>
          <p:nvPr/>
        </p:nvSpPr>
        <p:spPr>
          <a:xfrm>
            <a:off x="5103303" y="4481322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   CTR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256363D-32EA-4C07-9467-D59EA866629E}"/>
              </a:ext>
            </a:extLst>
          </p:cNvPr>
          <p:cNvSpPr txBox="1"/>
          <p:nvPr/>
        </p:nvSpPr>
        <p:spPr>
          <a:xfrm>
            <a:off x="643914" y="6773061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  CTR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1E43FC-4AA7-438E-9FE4-938E8C40796F}"/>
              </a:ext>
            </a:extLst>
          </p:cNvPr>
          <p:cNvSpPr txBox="1"/>
          <p:nvPr/>
        </p:nvSpPr>
        <p:spPr>
          <a:xfrm>
            <a:off x="2718835" y="6829110"/>
            <a:ext cx="176473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    sALS-1              CTR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517805-85B9-412F-A26B-88CAE1629BB4}"/>
              </a:ext>
            </a:extLst>
          </p:cNvPr>
          <p:cNvSpPr txBox="1"/>
          <p:nvPr/>
        </p:nvSpPr>
        <p:spPr>
          <a:xfrm>
            <a:off x="5205432" y="6837512"/>
            <a:ext cx="158299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    sALS-1            CTR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C7FE34A-33D2-4206-957B-DF917F7AE2ED}"/>
              </a:ext>
            </a:extLst>
          </p:cNvPr>
          <p:cNvCxnSpPr/>
          <p:nvPr/>
        </p:nvCxnSpPr>
        <p:spPr>
          <a:xfrm>
            <a:off x="5654351" y="5943600"/>
            <a:ext cx="6997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34C5610-F838-47AE-85BD-360F5DB9F400}"/>
              </a:ext>
            </a:extLst>
          </p:cNvPr>
          <p:cNvSpPr txBox="1"/>
          <p:nvPr/>
        </p:nvSpPr>
        <p:spPr>
          <a:xfrm>
            <a:off x="5710333" y="5719665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8D8F30-F2F0-4B96-BEA8-111F6A4505DB}"/>
              </a:ext>
            </a:extLst>
          </p:cNvPr>
          <p:cNvSpPr txBox="1"/>
          <p:nvPr/>
        </p:nvSpPr>
        <p:spPr>
          <a:xfrm>
            <a:off x="3371460" y="5657461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P=0.0006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8695CC-18E7-467D-904B-03EB0DF3F80E}"/>
              </a:ext>
            </a:extLst>
          </p:cNvPr>
          <p:cNvCxnSpPr/>
          <p:nvPr/>
        </p:nvCxnSpPr>
        <p:spPr>
          <a:xfrm>
            <a:off x="3349690" y="5859624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88FD3FA-C70C-473F-9265-D64136A0AE96}"/>
              </a:ext>
            </a:extLst>
          </p:cNvPr>
          <p:cNvCxnSpPr/>
          <p:nvPr/>
        </p:nvCxnSpPr>
        <p:spPr>
          <a:xfrm>
            <a:off x="4463143" y="1160106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E957822-E772-44A5-A97E-6CDBE69407E5}"/>
              </a:ext>
            </a:extLst>
          </p:cNvPr>
          <p:cNvSpPr txBox="1"/>
          <p:nvPr/>
        </p:nvSpPr>
        <p:spPr>
          <a:xfrm>
            <a:off x="4466252" y="967274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P=0.0003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3B6223C-EEC2-4D18-9E11-FB011A396BC0}"/>
              </a:ext>
            </a:extLst>
          </p:cNvPr>
          <p:cNvSpPr txBox="1"/>
          <p:nvPr/>
        </p:nvSpPr>
        <p:spPr>
          <a:xfrm>
            <a:off x="2136709" y="1026368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P=0.02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499DFF94-C829-458F-A80F-5FC591A15A1C}"/>
              </a:ext>
            </a:extLst>
          </p:cNvPr>
          <p:cNvCxnSpPr/>
          <p:nvPr/>
        </p:nvCxnSpPr>
        <p:spPr>
          <a:xfrm>
            <a:off x="2102498" y="1253411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5139768D-D6F5-4CAD-B253-EC9D932BE9C0}"/>
              </a:ext>
            </a:extLst>
          </p:cNvPr>
          <p:cNvSpPr txBox="1"/>
          <p:nvPr/>
        </p:nvSpPr>
        <p:spPr>
          <a:xfrm>
            <a:off x="3390121" y="3268825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P=0.001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B1EF249-0EE2-4FBC-8C2A-A7777B7483B5}"/>
              </a:ext>
            </a:extLst>
          </p:cNvPr>
          <p:cNvCxnSpPr/>
          <p:nvPr/>
        </p:nvCxnSpPr>
        <p:spPr>
          <a:xfrm>
            <a:off x="3374571" y="3486538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D7E5D24-6FF4-43BB-86C8-B134B9341716}"/>
              </a:ext>
            </a:extLst>
          </p:cNvPr>
          <p:cNvCxnSpPr/>
          <p:nvPr/>
        </p:nvCxnSpPr>
        <p:spPr>
          <a:xfrm>
            <a:off x="5663682" y="3554963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7C45F91-A845-4A4D-96CC-D6D387BC49FF}"/>
              </a:ext>
            </a:extLst>
          </p:cNvPr>
          <p:cNvCxnSpPr/>
          <p:nvPr/>
        </p:nvCxnSpPr>
        <p:spPr>
          <a:xfrm>
            <a:off x="1212980" y="3480318"/>
            <a:ext cx="681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E17673F-69D9-4C6B-AF89-344A2DA346B0}"/>
              </a:ext>
            </a:extLst>
          </p:cNvPr>
          <p:cNvSpPr txBox="1"/>
          <p:nvPr/>
        </p:nvSpPr>
        <p:spPr>
          <a:xfrm>
            <a:off x="1290734" y="3268825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00845E3-C691-4DD8-803A-20417DDDB2ED}"/>
              </a:ext>
            </a:extLst>
          </p:cNvPr>
          <p:cNvSpPr txBox="1"/>
          <p:nvPr/>
        </p:nvSpPr>
        <p:spPr>
          <a:xfrm>
            <a:off x="5682341" y="3340360"/>
            <a:ext cx="9237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P=0.003</a:t>
            </a:r>
          </a:p>
        </p:txBody>
      </p:sp>
    </p:spTree>
    <p:extLst>
      <p:ext uri="{BB962C8B-B14F-4D97-AF65-F5344CB8AC3E}">
        <p14:creationId xmlns:p14="http://schemas.microsoft.com/office/powerpoint/2010/main" val="1286498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497343-0B71-427B-A14A-CBFAC67EDE13}"/>
              </a:ext>
            </a:extLst>
          </p:cNvPr>
          <p:cNvSpPr/>
          <p:nvPr/>
        </p:nvSpPr>
        <p:spPr>
          <a:xfrm>
            <a:off x="0" y="0"/>
            <a:ext cx="801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S6 </a:t>
            </a:r>
            <a:endParaRPr lang="en-US" sz="12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713064A-643F-4676-8ED6-66DC9813E9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959600"/>
              </p:ext>
            </p:extLst>
          </p:nvPr>
        </p:nvGraphicFramePr>
        <p:xfrm>
          <a:off x="126430" y="697660"/>
          <a:ext cx="3167063" cy="2203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9355E06-8BDA-42DD-BEA3-6682A1493D12}"/>
              </a:ext>
            </a:extLst>
          </p:cNvPr>
          <p:cNvSpPr txBox="1"/>
          <p:nvPr/>
        </p:nvSpPr>
        <p:spPr>
          <a:xfrm>
            <a:off x="1547748" y="24669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ATP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140FE3-E830-4210-812C-DBB2F4599AF8}"/>
              </a:ext>
            </a:extLst>
          </p:cNvPr>
          <p:cNvSpPr txBox="1"/>
          <p:nvPr/>
        </p:nvSpPr>
        <p:spPr>
          <a:xfrm>
            <a:off x="4759873" y="246694"/>
            <a:ext cx="10492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CTP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D43603D-287C-4D06-B11A-9547F75F26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6429464"/>
              </p:ext>
            </p:extLst>
          </p:nvPr>
        </p:nvGraphicFramePr>
        <p:xfrm>
          <a:off x="3305810" y="651769"/>
          <a:ext cx="3167063" cy="2183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CB0CFD6-42DC-4513-8BD8-5C3A315E6895}"/>
              </a:ext>
            </a:extLst>
          </p:cNvPr>
          <p:cNvSpPr txBox="1"/>
          <p:nvPr/>
        </p:nvSpPr>
        <p:spPr>
          <a:xfrm>
            <a:off x="156426" y="241071"/>
            <a:ext cx="49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4CC773-6D93-4885-A5A5-2E4772343ED4}"/>
              </a:ext>
            </a:extLst>
          </p:cNvPr>
          <p:cNvSpPr txBox="1"/>
          <p:nvPr/>
        </p:nvSpPr>
        <p:spPr>
          <a:xfrm>
            <a:off x="3361963" y="267169"/>
            <a:ext cx="49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F8AC71-993C-49AB-A3D4-440F2D5EF781}"/>
              </a:ext>
            </a:extLst>
          </p:cNvPr>
          <p:cNvSpPr txBox="1"/>
          <p:nvPr/>
        </p:nvSpPr>
        <p:spPr>
          <a:xfrm>
            <a:off x="5020639" y="2898757"/>
            <a:ext cx="542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GTP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20FCBD-55BF-4C51-AEFE-344597A4D978}"/>
              </a:ext>
            </a:extLst>
          </p:cNvPr>
          <p:cNvSpPr txBox="1"/>
          <p:nvPr/>
        </p:nvSpPr>
        <p:spPr>
          <a:xfrm>
            <a:off x="1784533" y="2938688"/>
            <a:ext cx="700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UTP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E0C6345-846C-4D65-8FAA-AE02BC6292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366959"/>
              </p:ext>
            </p:extLst>
          </p:nvPr>
        </p:nvGraphicFramePr>
        <p:xfrm>
          <a:off x="3499929" y="3257743"/>
          <a:ext cx="2955091" cy="2232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49877C3-2C4F-4107-B15A-8FFFD088F2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0463862"/>
              </p:ext>
            </p:extLst>
          </p:nvPr>
        </p:nvGraphicFramePr>
        <p:xfrm>
          <a:off x="285286" y="3173482"/>
          <a:ext cx="3167063" cy="2260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3CB148A-5076-4009-A41B-D55186206D97}"/>
              </a:ext>
            </a:extLst>
          </p:cNvPr>
          <p:cNvSpPr txBox="1"/>
          <p:nvPr/>
        </p:nvSpPr>
        <p:spPr>
          <a:xfrm>
            <a:off x="161925" y="2920344"/>
            <a:ext cx="49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F78F54-1BF8-476A-B1B0-EF43F45F3267}"/>
              </a:ext>
            </a:extLst>
          </p:cNvPr>
          <p:cNvSpPr txBox="1"/>
          <p:nvPr/>
        </p:nvSpPr>
        <p:spPr>
          <a:xfrm>
            <a:off x="3444608" y="2886306"/>
            <a:ext cx="49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3117577-E190-4DFB-B25B-3CFA687091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180032"/>
              </p:ext>
            </p:extLst>
          </p:nvPr>
        </p:nvGraphicFramePr>
        <p:xfrm>
          <a:off x="1851199" y="6119661"/>
          <a:ext cx="3167063" cy="2371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B917FAE-E031-4AE5-B014-D2752A1D10F4}"/>
              </a:ext>
            </a:extLst>
          </p:cNvPr>
          <p:cNvSpPr txBox="1"/>
          <p:nvPr/>
        </p:nvSpPr>
        <p:spPr>
          <a:xfrm>
            <a:off x="1703065" y="5712034"/>
            <a:ext cx="499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F36C03-800A-472B-9B32-27A41A927BA6}"/>
              </a:ext>
            </a:extLst>
          </p:cNvPr>
          <p:cNvSpPr/>
          <p:nvPr/>
        </p:nvSpPr>
        <p:spPr>
          <a:xfrm>
            <a:off x="2651760" y="5749509"/>
            <a:ext cx="15993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6-Phosphoglucuronate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3670DE-C572-4702-81DD-C27252B0332F}"/>
              </a:ext>
            </a:extLst>
          </p:cNvPr>
          <p:cNvSpPr txBox="1"/>
          <p:nvPr/>
        </p:nvSpPr>
        <p:spPr>
          <a:xfrm>
            <a:off x="508721" y="246471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S         C         S        C  </a:t>
            </a:r>
          </a:p>
          <a:p>
            <a:r>
              <a:rPr lang="en-US" sz="1100" dirty="0"/>
              <a:t>Time (h):    1         1        5         5        24      24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9168B3-25AC-4EB8-9B40-E822D6ED8F7C}"/>
              </a:ext>
            </a:extLst>
          </p:cNvPr>
          <p:cNvSpPr txBox="1"/>
          <p:nvPr/>
        </p:nvSpPr>
        <p:spPr>
          <a:xfrm>
            <a:off x="3648161" y="240375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 S         C         S        C  </a:t>
            </a:r>
          </a:p>
          <a:p>
            <a:r>
              <a:rPr lang="en-US" sz="1100" dirty="0"/>
              <a:t>Time (h):    1         1         5         5        24      24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161B810-CF8A-4D27-BB6C-7DA7FE640695}"/>
              </a:ext>
            </a:extLst>
          </p:cNvPr>
          <p:cNvSpPr txBox="1"/>
          <p:nvPr/>
        </p:nvSpPr>
        <p:spPr>
          <a:xfrm>
            <a:off x="554441" y="499455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 S          C         S        C  </a:t>
            </a:r>
          </a:p>
          <a:p>
            <a:r>
              <a:rPr lang="en-US" sz="1100" dirty="0"/>
              <a:t>Time (h):    1         1         5          5        24      24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975F2C-F26D-4050-BD4F-7D3CF918F311}"/>
              </a:ext>
            </a:extLst>
          </p:cNvPr>
          <p:cNvSpPr txBox="1"/>
          <p:nvPr/>
        </p:nvSpPr>
        <p:spPr>
          <a:xfrm>
            <a:off x="3701501" y="497931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 S        C        S         C  </a:t>
            </a:r>
          </a:p>
          <a:p>
            <a:r>
              <a:rPr lang="en-US" sz="1100" dirty="0"/>
              <a:t>Time (h):    1         1         5        5       24      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E21F9F-E03B-4C4E-8ACA-21D248F9D64B}"/>
              </a:ext>
            </a:extLst>
          </p:cNvPr>
          <p:cNvSpPr txBox="1"/>
          <p:nvPr/>
        </p:nvSpPr>
        <p:spPr>
          <a:xfrm>
            <a:off x="2139401" y="8012073"/>
            <a:ext cx="298123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  Patient:    S         C         S          C         S         C  </a:t>
            </a:r>
          </a:p>
          <a:p>
            <a:r>
              <a:rPr lang="en-US" sz="1100" dirty="0"/>
              <a:t>Time (h):    1         1         5          5        24      24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9B9E61-4A29-4263-B598-ED1D71574930}"/>
              </a:ext>
            </a:extLst>
          </p:cNvPr>
          <p:cNvCxnSpPr/>
          <p:nvPr/>
        </p:nvCxnSpPr>
        <p:spPr>
          <a:xfrm>
            <a:off x="4264090" y="7557796"/>
            <a:ext cx="3825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348AB39-67D2-4122-875E-D3E0C6001A7D}"/>
              </a:ext>
            </a:extLst>
          </p:cNvPr>
          <p:cNvSpPr txBox="1"/>
          <p:nvPr/>
        </p:nvSpPr>
        <p:spPr>
          <a:xfrm>
            <a:off x="4208106" y="7333862"/>
            <a:ext cx="11849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13D44E-13F5-4AB1-8EF1-43CD58B25D68}"/>
              </a:ext>
            </a:extLst>
          </p:cNvPr>
          <p:cNvCxnSpPr>
            <a:cxnSpLocks/>
          </p:cNvCxnSpPr>
          <p:nvPr/>
        </p:nvCxnSpPr>
        <p:spPr>
          <a:xfrm>
            <a:off x="1238066" y="908637"/>
            <a:ext cx="355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DF5A46-B451-4884-B4E6-1DB26323ED90}"/>
              </a:ext>
            </a:extLst>
          </p:cNvPr>
          <p:cNvSpPr txBox="1"/>
          <p:nvPr/>
        </p:nvSpPr>
        <p:spPr>
          <a:xfrm>
            <a:off x="1149246" y="699541"/>
            <a:ext cx="103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7F7739-E65A-48BE-9ED4-7464713C9BCD}"/>
              </a:ext>
            </a:extLst>
          </p:cNvPr>
          <p:cNvSpPr txBox="1"/>
          <p:nvPr/>
        </p:nvSpPr>
        <p:spPr>
          <a:xfrm>
            <a:off x="4229724" y="717029"/>
            <a:ext cx="103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18E5E2-DC32-4A3C-9AC8-27BE751B3EAB}"/>
              </a:ext>
            </a:extLst>
          </p:cNvPr>
          <p:cNvCxnSpPr>
            <a:cxnSpLocks/>
          </p:cNvCxnSpPr>
          <p:nvPr/>
        </p:nvCxnSpPr>
        <p:spPr>
          <a:xfrm>
            <a:off x="4337154" y="948659"/>
            <a:ext cx="3972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D1E9F52-2D25-4DDA-B01A-AC2A440BF8DB}"/>
              </a:ext>
            </a:extLst>
          </p:cNvPr>
          <p:cNvSpPr txBox="1"/>
          <p:nvPr/>
        </p:nvSpPr>
        <p:spPr>
          <a:xfrm>
            <a:off x="1231691" y="3260360"/>
            <a:ext cx="103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61AE24A-EFE5-4338-AF0A-988651CAB409}"/>
              </a:ext>
            </a:extLst>
          </p:cNvPr>
          <p:cNvCxnSpPr>
            <a:cxnSpLocks/>
          </p:cNvCxnSpPr>
          <p:nvPr/>
        </p:nvCxnSpPr>
        <p:spPr>
          <a:xfrm>
            <a:off x="1281658" y="3491100"/>
            <a:ext cx="472191" cy="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4572A743-75C7-4440-81A5-5A194B09C7CA}"/>
              </a:ext>
            </a:extLst>
          </p:cNvPr>
          <p:cNvSpPr txBox="1"/>
          <p:nvPr/>
        </p:nvSpPr>
        <p:spPr>
          <a:xfrm>
            <a:off x="1957248" y="4085308"/>
            <a:ext cx="103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P=0.01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16DDA23-137F-4157-99C8-BC4447ABABCA}"/>
              </a:ext>
            </a:extLst>
          </p:cNvPr>
          <p:cNvCxnSpPr>
            <a:cxnSpLocks/>
          </p:cNvCxnSpPr>
          <p:nvPr/>
        </p:nvCxnSpPr>
        <p:spPr>
          <a:xfrm>
            <a:off x="2003902" y="4309422"/>
            <a:ext cx="472191" cy="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FD1ABC2-FF8A-40DC-B5A6-F6514A056AF3}"/>
              </a:ext>
            </a:extLst>
          </p:cNvPr>
          <p:cNvSpPr txBox="1"/>
          <p:nvPr/>
        </p:nvSpPr>
        <p:spPr>
          <a:xfrm>
            <a:off x="4316135" y="3230542"/>
            <a:ext cx="103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P=0.03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F637E9E-6D2E-4337-9D50-4961FEDB4D21}"/>
              </a:ext>
            </a:extLst>
          </p:cNvPr>
          <p:cNvCxnSpPr>
            <a:cxnSpLocks/>
          </p:cNvCxnSpPr>
          <p:nvPr/>
        </p:nvCxnSpPr>
        <p:spPr>
          <a:xfrm>
            <a:off x="4399232" y="3448030"/>
            <a:ext cx="472191" cy="16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183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4B823F7-01D6-4D27-9278-DBD9AA28C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5846" y="1430998"/>
            <a:ext cx="2059633" cy="167660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9758DE8-AE78-4302-82BF-6A79AF2C2A5C}"/>
              </a:ext>
            </a:extLst>
          </p:cNvPr>
          <p:cNvSpPr/>
          <p:nvPr/>
        </p:nvSpPr>
        <p:spPr>
          <a:xfrm>
            <a:off x="146273" y="449846"/>
            <a:ext cx="8016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S7 </a:t>
            </a:r>
            <a:endParaRPr lang="en-US" sz="1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114221C-65F9-4FFF-BFF9-C7404E6D635D}"/>
              </a:ext>
            </a:extLst>
          </p:cNvPr>
          <p:cNvGrpSpPr/>
          <p:nvPr/>
        </p:nvGrpSpPr>
        <p:grpSpPr>
          <a:xfrm>
            <a:off x="146273" y="1141391"/>
            <a:ext cx="6389052" cy="1966216"/>
            <a:chOff x="0" y="1123461"/>
            <a:chExt cx="6389052" cy="196621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2CA60BA-541F-42A1-B650-89FAA234FFA3}"/>
                </a:ext>
              </a:extLst>
            </p:cNvPr>
            <p:cNvSpPr txBox="1"/>
            <p:nvPr/>
          </p:nvSpPr>
          <p:spPr>
            <a:xfrm>
              <a:off x="1027216" y="1136188"/>
              <a:ext cx="852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MM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CB5084F-80A9-46B2-BDB3-6239AFFBB332}"/>
                </a:ext>
              </a:extLst>
            </p:cNvPr>
            <p:cNvSpPr txBox="1"/>
            <p:nvPr/>
          </p:nvSpPr>
          <p:spPr>
            <a:xfrm>
              <a:off x="3088686" y="1123462"/>
              <a:ext cx="852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MMP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727B11-9B4E-40D8-8711-8E589F746455}"/>
                </a:ext>
              </a:extLst>
            </p:cNvPr>
            <p:cNvSpPr txBox="1"/>
            <p:nvPr/>
          </p:nvSpPr>
          <p:spPr>
            <a:xfrm>
              <a:off x="5053434" y="1123463"/>
              <a:ext cx="1036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MMP/MM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8B2806-196C-4A29-8AE2-BBF0863E2336}"/>
                </a:ext>
              </a:extLst>
            </p:cNvPr>
            <p:cNvSpPr txBox="1"/>
            <p:nvPr/>
          </p:nvSpPr>
          <p:spPr>
            <a:xfrm>
              <a:off x="392232" y="113420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16C1A28-6514-41EF-95C4-B8C371C1C39A}"/>
                </a:ext>
              </a:extLst>
            </p:cNvPr>
            <p:cNvSpPr txBox="1"/>
            <p:nvPr/>
          </p:nvSpPr>
          <p:spPr>
            <a:xfrm>
              <a:off x="2502681" y="1126908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2AB16E-FD74-43D3-8DBA-0B80D01C1790}"/>
                </a:ext>
              </a:extLst>
            </p:cNvPr>
            <p:cNvSpPr txBox="1"/>
            <p:nvPr/>
          </p:nvSpPr>
          <p:spPr>
            <a:xfrm>
              <a:off x="4613130" y="1123461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2D01A86-2643-4298-82EB-4F3443EAE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13187"/>
              <a:ext cx="2094903" cy="167649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029320D-FA31-4470-BF7F-E6CA0D123E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6329" y="1401824"/>
              <a:ext cx="2059633" cy="168785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185E60B-E9FE-4E30-8CE6-C22DB95885FD}"/>
                </a:ext>
              </a:extLst>
            </p:cNvPr>
            <p:cNvSpPr txBox="1"/>
            <p:nvPr/>
          </p:nvSpPr>
          <p:spPr>
            <a:xfrm>
              <a:off x="682093" y="1627168"/>
              <a:ext cx="630611" cy="286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P=0.04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A13A949-851D-41DE-9355-A3A3AF009753}"/>
                </a:ext>
              </a:extLst>
            </p:cNvPr>
            <p:cNvCxnSpPr>
              <a:cxnSpLocks/>
            </p:cNvCxnSpPr>
            <p:nvPr/>
          </p:nvCxnSpPr>
          <p:spPr>
            <a:xfrm>
              <a:off x="703159" y="1871901"/>
              <a:ext cx="5191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EFE8FF-26BA-4F20-87D6-819192150B3B}"/>
                </a:ext>
              </a:extLst>
            </p:cNvPr>
            <p:cNvCxnSpPr>
              <a:cxnSpLocks/>
            </p:cNvCxnSpPr>
            <p:nvPr/>
          </p:nvCxnSpPr>
          <p:spPr>
            <a:xfrm>
              <a:off x="2777902" y="1660340"/>
              <a:ext cx="5191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7445AB-0AD4-44F4-B562-A27E54269FB5}"/>
                </a:ext>
              </a:extLst>
            </p:cNvPr>
            <p:cNvSpPr txBox="1"/>
            <p:nvPr/>
          </p:nvSpPr>
          <p:spPr>
            <a:xfrm>
              <a:off x="2745241" y="1413187"/>
              <a:ext cx="847941" cy="279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P=0.01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7CA633-9C6D-4CAF-9C5D-5609942D01F0}"/>
                </a:ext>
              </a:extLst>
            </p:cNvPr>
            <p:cNvSpPr txBox="1"/>
            <p:nvPr/>
          </p:nvSpPr>
          <p:spPr>
            <a:xfrm>
              <a:off x="4895278" y="1800090"/>
              <a:ext cx="847941" cy="279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P&lt;0.0001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F30C82A-D296-435D-9B1E-4B7CAEEA9AE8}"/>
                </a:ext>
              </a:extLst>
            </p:cNvPr>
            <p:cNvSpPr txBox="1"/>
            <p:nvPr/>
          </p:nvSpPr>
          <p:spPr>
            <a:xfrm>
              <a:off x="5541111" y="1574351"/>
              <a:ext cx="847941" cy="279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P=0.04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28F4E28-96BB-45E4-81F5-35C37B667D52}"/>
                </a:ext>
              </a:extLst>
            </p:cNvPr>
            <p:cNvCxnSpPr>
              <a:cxnSpLocks/>
            </p:cNvCxnSpPr>
            <p:nvPr/>
          </p:nvCxnSpPr>
          <p:spPr>
            <a:xfrm>
              <a:off x="5021931" y="2047282"/>
              <a:ext cx="5191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5F4F3C0-9EC4-436E-A34E-82EE6B0F7B71}"/>
                </a:ext>
              </a:extLst>
            </p:cNvPr>
            <p:cNvCxnSpPr>
              <a:cxnSpLocks/>
            </p:cNvCxnSpPr>
            <p:nvPr/>
          </p:nvCxnSpPr>
          <p:spPr>
            <a:xfrm>
              <a:off x="5591599" y="1806299"/>
              <a:ext cx="51918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5303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AC9738-7595-43F4-975C-4CB6E6C80797}"/>
              </a:ext>
            </a:extLst>
          </p:cNvPr>
          <p:cNvSpPr/>
          <p:nvPr/>
        </p:nvSpPr>
        <p:spPr>
          <a:xfrm>
            <a:off x="146273" y="449846"/>
            <a:ext cx="8016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S8 </a:t>
            </a:r>
            <a:endParaRPr lang="en-US" sz="1200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F6FF8B6-4D1B-48FD-8EDE-336AC29D1C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7161297"/>
              </p:ext>
            </p:extLst>
          </p:nvPr>
        </p:nvGraphicFramePr>
        <p:xfrm>
          <a:off x="1571" y="544830"/>
          <a:ext cx="4823460" cy="3036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E57D4D3-04AE-4E05-95F0-41EEC4E9F7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868178"/>
              </p:ext>
            </p:extLst>
          </p:nvPr>
        </p:nvGraphicFramePr>
        <p:xfrm>
          <a:off x="2590800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8907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9584</TotalTime>
  <Words>527</Words>
  <Application>Microsoft Office PowerPoint</Application>
  <PresentationFormat>Letter Paper (8.5x11 in)</PresentationFormat>
  <Paragraphs>159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QC</dc:creator>
  <cp:lastModifiedBy>Qiuying Chen</cp:lastModifiedBy>
  <cp:revision>142</cp:revision>
  <cp:lastPrinted>2020-03-25T18:15:59Z</cp:lastPrinted>
  <dcterms:created xsi:type="dcterms:W3CDTF">2018-06-14T20:58:06Z</dcterms:created>
  <dcterms:modified xsi:type="dcterms:W3CDTF">2020-06-30T16:32:31Z</dcterms:modified>
</cp:coreProperties>
</file>