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F9A52-5A03-4501-91B7-36527C5B61C1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F4EEB-5608-45DA-A2F4-B5971E63F5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513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75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17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12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72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641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62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6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548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71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62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372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25CAA-30CF-43BD-A293-681874E0CCF5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924C8-EA8C-441D-AB60-0AC48A2E2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330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0ACECF94-5B80-469F-9192-01128B7B33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7" t="22726"/>
          <a:stretch/>
        </p:blipFill>
        <p:spPr>
          <a:xfrm>
            <a:off x="1131214" y="869054"/>
            <a:ext cx="6493759" cy="4020531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5E745F8-C1B1-41DB-A391-C3F8133FA485}"/>
              </a:ext>
            </a:extLst>
          </p:cNvPr>
          <p:cNvSpPr txBox="1"/>
          <p:nvPr/>
        </p:nvSpPr>
        <p:spPr>
          <a:xfrm>
            <a:off x="370073" y="5736745"/>
            <a:ext cx="9450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b="1" dirty="0"/>
              <a:t>Supplementary Fig. 1</a:t>
            </a:r>
            <a:r>
              <a:rPr lang="en-GB" altLang="ja-JP" dirty="0"/>
              <a:t> Western blot analysis of syntenin-1 protein expression in normal mucosa (N) </a:t>
            </a:r>
          </a:p>
          <a:p>
            <a:r>
              <a:rPr lang="en-GB" altLang="ja-JP" dirty="0"/>
              <a:t>and tumour tissue (T) from two surgical samples.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6999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8382AFC-E5E1-4454-B262-C65318F1CB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4" r="937"/>
          <a:stretch/>
        </p:blipFill>
        <p:spPr>
          <a:xfrm>
            <a:off x="503089" y="98699"/>
            <a:ext cx="6144901" cy="336839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64A345C-1C06-4930-B449-425BA4E127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0" r="962"/>
          <a:stretch/>
        </p:blipFill>
        <p:spPr>
          <a:xfrm>
            <a:off x="583908" y="3470831"/>
            <a:ext cx="6144901" cy="3373595"/>
          </a:xfrm>
          <a:prstGeom prst="rect">
            <a:avLst/>
          </a:prstGeom>
        </p:spPr>
      </p:pic>
      <p:sp>
        <p:nvSpPr>
          <p:cNvPr id="5" name="テキスト ボックス 1">
            <a:extLst>
              <a:ext uri="{FF2B5EF4-FFF2-40B4-BE49-F238E27FC236}">
                <a16:creationId xmlns:a16="http://schemas.microsoft.com/office/drawing/2014/main" id="{2B73EAED-04AC-49B6-B168-BACF9BD88F48}"/>
              </a:ext>
            </a:extLst>
          </p:cNvPr>
          <p:cNvSpPr txBox="1"/>
          <p:nvPr/>
        </p:nvSpPr>
        <p:spPr>
          <a:xfrm>
            <a:off x="13011" y="98698"/>
            <a:ext cx="41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/>
              <a:t>a.</a:t>
            </a:r>
            <a:endParaRPr kumimoji="1" lang="ja-JP" altLang="en-US" dirty="0"/>
          </a:p>
        </p:txBody>
      </p:sp>
      <p:sp>
        <p:nvSpPr>
          <p:cNvPr id="6" name="テキスト ボックス 1">
            <a:extLst>
              <a:ext uri="{FF2B5EF4-FFF2-40B4-BE49-F238E27FC236}">
                <a16:creationId xmlns:a16="http://schemas.microsoft.com/office/drawing/2014/main" id="{5429D668-305F-4A77-BB0A-6B5C1D58FCF2}"/>
              </a:ext>
            </a:extLst>
          </p:cNvPr>
          <p:cNvSpPr txBox="1"/>
          <p:nvPr/>
        </p:nvSpPr>
        <p:spPr>
          <a:xfrm>
            <a:off x="13011" y="3581491"/>
            <a:ext cx="41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/>
              <a:t>b.</a:t>
            </a:r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7B7982-F4D0-48E4-AA1C-4FF6580B3F2E}"/>
              </a:ext>
            </a:extLst>
          </p:cNvPr>
          <p:cNvSpPr txBox="1"/>
          <p:nvPr/>
        </p:nvSpPr>
        <p:spPr>
          <a:xfrm>
            <a:off x="6647990" y="468030"/>
            <a:ext cx="3258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b="1" dirty="0"/>
              <a:t>Supplementary Fig. 2 a</a:t>
            </a:r>
            <a:r>
              <a:rPr lang="en-GB" altLang="ja-JP" sz="1200" dirty="0"/>
              <a:t>, </a:t>
            </a:r>
            <a:r>
              <a:rPr lang="en-GB" altLang="ja-JP" sz="1200" b="1" dirty="0"/>
              <a:t>b</a:t>
            </a:r>
            <a:r>
              <a:rPr lang="en-GB" altLang="ja-JP" sz="1200" dirty="0"/>
              <a:t> </a:t>
            </a:r>
          </a:p>
          <a:p>
            <a:r>
              <a:rPr lang="en-GB" altLang="ja-JP" sz="1200" dirty="0"/>
              <a:t>Ingenuity Pathway Analysis (IPA) revealed </a:t>
            </a:r>
          </a:p>
          <a:p>
            <a:r>
              <a:rPr lang="en-GB" altLang="ja-JP" sz="1200" dirty="0"/>
              <a:t>PTGER2 suppression in SW480 with silenced </a:t>
            </a:r>
          </a:p>
          <a:p>
            <a:r>
              <a:rPr lang="en-GB" altLang="ja-JP" sz="1200" dirty="0"/>
              <a:t>syntenin-1 expression—with shRNA1 (</a:t>
            </a:r>
            <a:r>
              <a:rPr lang="en-GB" altLang="ja-JP" sz="1200" b="1" dirty="0"/>
              <a:t>c</a:t>
            </a:r>
            <a:r>
              <a:rPr lang="en-GB" altLang="ja-JP" sz="1200" dirty="0"/>
              <a:t>) or </a:t>
            </a:r>
          </a:p>
          <a:p>
            <a:r>
              <a:rPr lang="en-GB" altLang="ja-JP" sz="1200" dirty="0"/>
              <a:t>shRNA2 (</a:t>
            </a:r>
            <a:r>
              <a:rPr lang="en-GB" altLang="ja-JP" sz="1200" b="1" dirty="0"/>
              <a:t>d</a:t>
            </a:r>
            <a:r>
              <a:rPr lang="en-GB" altLang="ja-JP" sz="1200" dirty="0"/>
              <a:t>)—compared to in the negative control </a:t>
            </a:r>
          </a:p>
          <a:p>
            <a:r>
              <a:rPr lang="en-GB" altLang="ja-JP" sz="1200" dirty="0"/>
              <a:t>of SW480.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87913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74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Kazuya Iwamoto</dc:creator>
  <cp:lastModifiedBy>Kazuya Iwamoto</cp:lastModifiedBy>
  <cp:revision>26</cp:revision>
  <dcterms:created xsi:type="dcterms:W3CDTF">2019-02-06T07:27:37Z</dcterms:created>
  <dcterms:modified xsi:type="dcterms:W3CDTF">2020-05-19T00:21:00Z</dcterms:modified>
</cp:coreProperties>
</file>