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551" autoAdjust="0"/>
  </p:normalViewPr>
  <p:slideViewPr>
    <p:cSldViewPr snapToGrid="0">
      <p:cViewPr varScale="1">
        <p:scale>
          <a:sx n="102" d="100"/>
          <a:sy n="102" d="100"/>
        </p:scale>
        <p:origin x="9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7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81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27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975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07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19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05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4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747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5C4AD-D9EA-49F3-BCC8-2ED580C9FD35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68085-3451-4FBC-854B-40AA99329F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85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E3F9C113-977A-4C80-8BF2-9FB6DEA1F324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6917" y="387513"/>
            <a:ext cx="3291840" cy="2743200"/>
          </a:xfrm>
          <a:prstGeom prst="rect">
            <a:avLst/>
          </a:prstGeom>
        </p:spPr>
      </p:pic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60E306F1-9155-4B52-9B16-7DD785CB38EF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42916" y="387513"/>
            <a:ext cx="3291840" cy="2743200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A3242D0-BEDE-417E-97DF-812507BDE530}"/>
              </a:ext>
            </a:extLst>
          </p:cNvPr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495250" y="3835619"/>
            <a:ext cx="3291840" cy="2743200"/>
          </a:xfrm>
          <a:prstGeom prst="rect">
            <a:avLst/>
          </a:prstGeom>
        </p:spPr>
      </p:pic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9256B9C6-8343-4429-B313-9F15C1B1566D}"/>
              </a:ext>
            </a:extLst>
          </p:cNvPr>
          <p:cNvPicPr preferRelativeResize="0"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42916" y="3835619"/>
            <a:ext cx="3291840" cy="2743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5C4A3B-7BEF-4AC7-9B0C-030F09FDC0FD}"/>
              </a:ext>
            </a:extLst>
          </p:cNvPr>
          <p:cNvSpPr txBox="1"/>
          <p:nvPr/>
        </p:nvSpPr>
        <p:spPr>
          <a:xfrm>
            <a:off x="3472343" y="18181"/>
            <a:ext cx="351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(a) adipose tissue with red staining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5EF2E7-AFE6-4686-A036-5BAA3FF440B0}"/>
              </a:ext>
            </a:extLst>
          </p:cNvPr>
          <p:cNvSpPr txBox="1"/>
          <p:nvPr/>
        </p:nvSpPr>
        <p:spPr>
          <a:xfrm>
            <a:off x="7876116" y="39644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(b) Smoker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9BD4D3-B0AB-42C0-A8AC-562D389CF589}"/>
              </a:ext>
            </a:extLst>
          </p:cNvPr>
          <p:cNvSpPr txBox="1"/>
          <p:nvPr/>
        </p:nvSpPr>
        <p:spPr>
          <a:xfrm>
            <a:off x="3370209" y="3230332"/>
            <a:ext cx="3499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(c) Never-smoker with acute</a:t>
            </a:r>
          </a:p>
          <a:p>
            <a:r>
              <a:rPr lang="en-US" dirty="0"/>
              <a:t>      bronchopneumonia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D54B46-FA95-40E1-8C38-26F91648DEB0}"/>
              </a:ext>
            </a:extLst>
          </p:cNvPr>
          <p:cNvSpPr txBox="1"/>
          <p:nvPr/>
        </p:nvSpPr>
        <p:spPr>
          <a:xfrm>
            <a:off x="6942916" y="3383223"/>
            <a:ext cx="3413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(d) Lipid-laden Macrophage Index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F1F67E-5D96-4BC6-B0FA-AAE9AB0DDC0F}"/>
              </a:ext>
            </a:extLst>
          </p:cNvPr>
          <p:cNvSpPr txBox="1"/>
          <p:nvPr/>
        </p:nvSpPr>
        <p:spPr>
          <a:xfrm>
            <a:off x="49329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4102335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OSU Wexner Medical Center 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Shilo, Konstantin</dc:creator>
  <cp:lastModifiedBy>Ralph, Hannah K. (ELS-LOW)</cp:lastModifiedBy>
  <cp:revision>12</cp:revision>
  <dcterms:created xsi:type="dcterms:W3CDTF">2020-02-09T19:09:08Z</dcterms:created>
  <dcterms:modified xsi:type="dcterms:W3CDTF">2020-08-14T08:53:36Z</dcterms:modified>
</cp:coreProperties>
</file>