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6858000" cy="9144000" type="screen4x3"/>
  <p:notesSz cx="6797675" cy="9928225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3012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D50B9-86BD-4B5E-8CC8-62D9A4903C40}" type="datetimeFigureOut">
              <a:rPr lang="pl-PL" smtClean="0"/>
              <a:pPr/>
              <a:t>2019-07-30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84899-41F5-46CB-ADD9-6719E212FA47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245005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pole tekstowe 2"/>
          <p:cNvSpPr txBox="1"/>
          <p:nvPr/>
        </p:nvSpPr>
        <p:spPr>
          <a:xfrm>
            <a:off x="5157192" y="251520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Suppl</a:t>
            </a:r>
            <a:r>
              <a:rPr lang="pl-PL" dirty="0" smtClean="0"/>
              <a:t>. Fig. 1A</a:t>
            </a:r>
            <a:endParaRPr lang="pl-PL" dirty="0"/>
          </a:p>
        </p:txBody>
      </p:sp>
      <p:sp>
        <p:nvSpPr>
          <p:cNvPr id="6" name="Prostokąt 5"/>
          <p:cNvSpPr/>
          <p:nvPr/>
        </p:nvSpPr>
        <p:spPr>
          <a:xfrm>
            <a:off x="1268760" y="5331224"/>
            <a:ext cx="926753" cy="1764902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1100138" y="3057524"/>
            <a:ext cx="927670" cy="2090539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0" name="Strzałka w prawo 19"/>
          <p:cNvSpPr/>
          <p:nvPr/>
        </p:nvSpPr>
        <p:spPr>
          <a:xfrm flipH="1">
            <a:off x="1815456" y="3810323"/>
            <a:ext cx="576039" cy="6290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1" name="Strzałka w prawo 20"/>
          <p:cNvSpPr/>
          <p:nvPr/>
        </p:nvSpPr>
        <p:spPr>
          <a:xfrm flipH="1">
            <a:off x="1625327" y="2969717"/>
            <a:ext cx="497384" cy="46137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3" name="Trójkąt równoramienny 22"/>
          <p:cNvSpPr/>
          <p:nvPr/>
        </p:nvSpPr>
        <p:spPr>
          <a:xfrm>
            <a:off x="1695450" y="8062342"/>
            <a:ext cx="116583" cy="10953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25" name="pole tekstowe 24"/>
          <p:cNvSpPr txBox="1"/>
          <p:nvPr/>
        </p:nvSpPr>
        <p:spPr>
          <a:xfrm>
            <a:off x="2139001" y="5805289"/>
            <a:ext cx="94929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000" i="1" dirty="0" smtClean="0"/>
              <a:t>S. pneumoniae</a:t>
            </a:r>
          </a:p>
        </p:txBody>
      </p:sp>
      <p:sp>
        <p:nvSpPr>
          <p:cNvPr id="27" name="Prostokąt 26"/>
          <p:cNvSpPr/>
          <p:nvPr/>
        </p:nvSpPr>
        <p:spPr>
          <a:xfrm>
            <a:off x="1162844" y="5234358"/>
            <a:ext cx="877887" cy="49635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pole tekstowe 4"/>
          <p:cNvSpPr txBox="1"/>
          <p:nvPr/>
        </p:nvSpPr>
        <p:spPr>
          <a:xfrm>
            <a:off x="1916832" y="3203848"/>
            <a:ext cx="132279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000" i="1" dirty="0" smtClean="0"/>
              <a:t>S. </a:t>
            </a:r>
            <a:r>
              <a:rPr lang="pl-PL" sz="1000" i="1" dirty="0" err="1" smtClean="0"/>
              <a:t>pseudopneumoniae</a:t>
            </a:r>
            <a:endParaRPr lang="pl-PL" sz="1000" i="1" dirty="0" smtClean="0"/>
          </a:p>
          <a:p>
            <a:pPr algn="ctr"/>
            <a:r>
              <a:rPr lang="pl-PL" sz="1000" dirty="0" err="1" smtClean="0"/>
              <a:t>clade</a:t>
            </a:r>
            <a:endParaRPr lang="pl-PL" sz="1000" i="1" dirty="0"/>
          </a:p>
        </p:txBody>
      </p:sp>
      <p:sp>
        <p:nvSpPr>
          <p:cNvPr id="7" name="pole tekstowe 6"/>
          <p:cNvSpPr txBox="1"/>
          <p:nvPr/>
        </p:nvSpPr>
        <p:spPr>
          <a:xfrm>
            <a:off x="2348880" y="5148064"/>
            <a:ext cx="132279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000" i="1" dirty="0" smtClean="0"/>
              <a:t>S. </a:t>
            </a:r>
            <a:r>
              <a:rPr lang="pl-PL" sz="1000" i="1" dirty="0" err="1" smtClean="0"/>
              <a:t>pseudopneumoniae</a:t>
            </a:r>
            <a:endParaRPr lang="pl-PL" sz="1000" i="1" dirty="0" smtClean="0"/>
          </a:p>
          <a:p>
            <a:pPr algn="ctr"/>
            <a:r>
              <a:rPr lang="pl-PL" sz="1000" dirty="0" err="1" smtClean="0"/>
              <a:t>clade</a:t>
            </a:r>
            <a:endParaRPr lang="pl-PL" sz="1000" i="1" dirty="0"/>
          </a:p>
        </p:txBody>
      </p:sp>
      <p:sp>
        <p:nvSpPr>
          <p:cNvPr id="13" name="pole tekstowe 12"/>
          <p:cNvSpPr txBox="1"/>
          <p:nvPr/>
        </p:nvSpPr>
        <p:spPr>
          <a:xfrm>
            <a:off x="1599059" y="4029076"/>
            <a:ext cx="216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/>
              <a:t>*</a:t>
            </a:r>
            <a:endParaRPr lang="pl-PL" sz="1100" b="1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1587104" y="5021784"/>
            <a:ext cx="216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 smtClean="0"/>
              <a:t>#</a:t>
            </a:r>
            <a:endParaRPr lang="pl-PL" sz="900" b="1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1556792" y="5148064"/>
            <a:ext cx="216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/>
              <a:t>*</a:t>
            </a:r>
            <a:endParaRPr lang="pl-PL" sz="1100" b="1" dirty="0"/>
          </a:p>
        </p:txBody>
      </p:sp>
      <p:cxnSp>
        <p:nvCxnSpPr>
          <p:cNvPr id="22" name="Łącznik prosty ze strzałką 21"/>
          <p:cNvCxnSpPr/>
          <p:nvPr/>
        </p:nvCxnSpPr>
        <p:spPr>
          <a:xfrm>
            <a:off x="1916832" y="7164288"/>
            <a:ext cx="74" cy="1043881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ze strzałką 29"/>
          <p:cNvCxnSpPr/>
          <p:nvPr/>
        </p:nvCxnSpPr>
        <p:spPr>
          <a:xfrm>
            <a:off x="2037036" y="5205784"/>
            <a:ext cx="288032" cy="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ole tekstowe 23"/>
          <p:cNvSpPr txBox="1"/>
          <p:nvPr/>
        </p:nvSpPr>
        <p:spPr>
          <a:xfrm>
            <a:off x="1622872" y="4081463"/>
            <a:ext cx="216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 smtClean="0"/>
              <a:t>#</a:t>
            </a:r>
            <a:endParaRPr lang="pl-PL" sz="900" b="1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1580009" y="4948238"/>
            <a:ext cx="216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 smtClean="0"/>
              <a:t>#</a:t>
            </a:r>
            <a:endParaRPr lang="pl-PL" sz="900" b="1" dirty="0"/>
          </a:p>
        </p:txBody>
      </p:sp>
      <p:sp>
        <p:nvSpPr>
          <p:cNvPr id="29" name="pole tekstowe 28"/>
          <p:cNvSpPr txBox="1"/>
          <p:nvPr/>
        </p:nvSpPr>
        <p:spPr>
          <a:xfrm>
            <a:off x="1722884" y="4124325"/>
            <a:ext cx="216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 smtClean="0"/>
              <a:t>#</a:t>
            </a:r>
            <a:endParaRPr lang="pl-PL" sz="900" b="1" dirty="0"/>
          </a:p>
        </p:txBody>
      </p:sp>
      <p:sp>
        <p:nvSpPr>
          <p:cNvPr id="31" name="pole tekstowe 30"/>
          <p:cNvSpPr txBox="1"/>
          <p:nvPr/>
        </p:nvSpPr>
        <p:spPr>
          <a:xfrm>
            <a:off x="1604417" y="4905177"/>
            <a:ext cx="216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/>
              <a:t>*</a:t>
            </a:r>
            <a:endParaRPr lang="pl-PL" sz="1100" b="1" dirty="0"/>
          </a:p>
        </p:txBody>
      </p:sp>
      <p:sp>
        <p:nvSpPr>
          <p:cNvPr id="32" name="pole tekstowe 31"/>
          <p:cNvSpPr txBox="1"/>
          <p:nvPr/>
        </p:nvSpPr>
        <p:spPr>
          <a:xfrm>
            <a:off x="1832024" y="3899149"/>
            <a:ext cx="216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/>
              <a:t>*</a:t>
            </a:r>
            <a:endParaRPr lang="pl-PL" sz="11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704" y="105940"/>
            <a:ext cx="2004971" cy="903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2085405" y="1152525"/>
            <a:ext cx="823714" cy="1719263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Prostokąt 8"/>
          <p:cNvSpPr/>
          <p:nvPr/>
        </p:nvSpPr>
        <p:spPr>
          <a:xfrm>
            <a:off x="1938339" y="2885309"/>
            <a:ext cx="932706" cy="2112935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pole tekstowe 10"/>
          <p:cNvSpPr txBox="1"/>
          <p:nvPr/>
        </p:nvSpPr>
        <p:spPr>
          <a:xfrm>
            <a:off x="2780928" y="3923928"/>
            <a:ext cx="1322798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000" i="1" dirty="0" smtClean="0"/>
              <a:t>S. </a:t>
            </a:r>
            <a:r>
              <a:rPr lang="pl-PL" sz="1000" i="1" dirty="0" err="1" smtClean="0"/>
              <a:t>pseudopneumoniae</a:t>
            </a:r>
            <a:endParaRPr lang="pl-PL" sz="1000" i="1" dirty="0" smtClean="0"/>
          </a:p>
          <a:p>
            <a:pPr algn="ctr"/>
            <a:r>
              <a:rPr lang="pl-PL" sz="1000" dirty="0" err="1" smtClean="0"/>
              <a:t>clade</a:t>
            </a:r>
            <a:endParaRPr lang="pl-PL" sz="1000" dirty="0"/>
          </a:p>
        </p:txBody>
      </p:sp>
      <p:sp>
        <p:nvSpPr>
          <p:cNvPr id="14" name="Trójkąt równoramienny 13"/>
          <p:cNvSpPr/>
          <p:nvPr/>
        </p:nvSpPr>
        <p:spPr>
          <a:xfrm>
            <a:off x="2185393" y="6711727"/>
            <a:ext cx="116583" cy="10953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Strzałka w prawo 14"/>
          <p:cNvSpPr/>
          <p:nvPr/>
        </p:nvSpPr>
        <p:spPr>
          <a:xfrm flipH="1">
            <a:off x="2485455" y="3528442"/>
            <a:ext cx="576039" cy="6290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Strzałka w prawo 15"/>
          <p:cNvSpPr/>
          <p:nvPr/>
        </p:nvSpPr>
        <p:spPr>
          <a:xfrm flipH="1">
            <a:off x="2171700" y="525265"/>
            <a:ext cx="576039" cy="62905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pole tekstowe 17"/>
          <p:cNvSpPr txBox="1"/>
          <p:nvPr/>
        </p:nvSpPr>
        <p:spPr>
          <a:xfrm>
            <a:off x="2791024" y="1519238"/>
            <a:ext cx="94929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pl-PL" sz="1000" i="1" dirty="0" smtClean="0"/>
              <a:t>S. pneumoniae</a:t>
            </a:r>
          </a:p>
        </p:txBody>
      </p:sp>
      <p:sp>
        <p:nvSpPr>
          <p:cNvPr id="21" name="pole tekstowe 20"/>
          <p:cNvSpPr txBox="1"/>
          <p:nvPr/>
        </p:nvSpPr>
        <p:spPr>
          <a:xfrm>
            <a:off x="2072134" y="4830514"/>
            <a:ext cx="216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/>
              <a:t>*</a:t>
            </a:r>
            <a:endParaRPr lang="pl-PL" sz="1100" b="1" dirty="0"/>
          </a:p>
        </p:txBody>
      </p:sp>
      <p:sp>
        <p:nvSpPr>
          <p:cNvPr id="22" name="pole tekstowe 21"/>
          <p:cNvSpPr txBox="1"/>
          <p:nvPr/>
        </p:nvSpPr>
        <p:spPr>
          <a:xfrm>
            <a:off x="2334865" y="3895725"/>
            <a:ext cx="216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/>
              <a:t>*</a:t>
            </a:r>
            <a:endParaRPr lang="pl-PL" sz="1100" b="1" dirty="0"/>
          </a:p>
        </p:txBody>
      </p:sp>
      <p:sp>
        <p:nvSpPr>
          <p:cNvPr id="23" name="pole tekstowe 22"/>
          <p:cNvSpPr txBox="1"/>
          <p:nvPr/>
        </p:nvSpPr>
        <p:spPr>
          <a:xfrm>
            <a:off x="2189138" y="4860230"/>
            <a:ext cx="216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/>
              <a:t>*</a:t>
            </a:r>
            <a:endParaRPr lang="pl-PL" sz="1100" b="1" dirty="0"/>
          </a:p>
        </p:txBody>
      </p:sp>
      <p:cxnSp>
        <p:nvCxnSpPr>
          <p:cNvPr id="25" name="Łącznik prosty ze strzałką 24"/>
          <p:cNvCxnSpPr/>
          <p:nvPr/>
        </p:nvCxnSpPr>
        <p:spPr>
          <a:xfrm>
            <a:off x="2420888" y="5018336"/>
            <a:ext cx="0" cy="360040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Łącznik prosty ze strzałką 25"/>
          <p:cNvCxnSpPr/>
          <p:nvPr/>
        </p:nvCxnSpPr>
        <p:spPr>
          <a:xfrm>
            <a:off x="2276475" y="764381"/>
            <a:ext cx="397" cy="35123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Łącznik prosty ze strzałką 29"/>
          <p:cNvCxnSpPr/>
          <p:nvPr/>
        </p:nvCxnSpPr>
        <p:spPr>
          <a:xfrm flipH="1">
            <a:off x="2420888" y="6559079"/>
            <a:ext cx="1414" cy="246285"/>
          </a:xfrm>
          <a:prstGeom prst="straightConnector1">
            <a:avLst/>
          </a:prstGeom>
          <a:ln>
            <a:solidFill>
              <a:schemeClr val="bg2">
                <a:lumMod val="50000"/>
              </a:schemeClr>
            </a:solidFill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pole tekstowe 16"/>
          <p:cNvSpPr txBox="1"/>
          <p:nvPr/>
        </p:nvSpPr>
        <p:spPr>
          <a:xfrm>
            <a:off x="2125489" y="4758408"/>
            <a:ext cx="216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 smtClean="0"/>
              <a:t>#</a:t>
            </a:r>
            <a:endParaRPr lang="pl-PL" sz="900" b="1" dirty="0"/>
          </a:p>
        </p:txBody>
      </p:sp>
      <p:sp>
        <p:nvSpPr>
          <p:cNvPr id="19" name="pole tekstowe 18"/>
          <p:cNvSpPr txBox="1"/>
          <p:nvPr/>
        </p:nvSpPr>
        <p:spPr>
          <a:xfrm>
            <a:off x="2139604" y="2786063"/>
            <a:ext cx="216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 smtClean="0"/>
              <a:t>#</a:t>
            </a:r>
            <a:endParaRPr lang="pl-PL" sz="900" b="1" dirty="0"/>
          </a:p>
        </p:txBody>
      </p:sp>
      <p:sp>
        <p:nvSpPr>
          <p:cNvPr id="20" name="pole tekstowe 19"/>
          <p:cNvSpPr txBox="1"/>
          <p:nvPr/>
        </p:nvSpPr>
        <p:spPr>
          <a:xfrm>
            <a:off x="2244948" y="3621881"/>
            <a:ext cx="216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 smtClean="0"/>
              <a:t>#</a:t>
            </a:r>
            <a:endParaRPr lang="pl-PL" sz="900" b="1" dirty="0"/>
          </a:p>
        </p:txBody>
      </p:sp>
      <p:sp>
        <p:nvSpPr>
          <p:cNvPr id="24" name="pole tekstowe 23"/>
          <p:cNvSpPr txBox="1"/>
          <p:nvPr/>
        </p:nvSpPr>
        <p:spPr>
          <a:xfrm>
            <a:off x="2211041" y="4455319"/>
            <a:ext cx="216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b="1" dirty="0" smtClean="0"/>
              <a:t>#</a:t>
            </a:r>
            <a:endParaRPr lang="pl-PL" sz="900" b="1" dirty="0"/>
          </a:p>
        </p:txBody>
      </p:sp>
      <p:sp>
        <p:nvSpPr>
          <p:cNvPr id="27" name="pole tekstowe 26"/>
          <p:cNvSpPr txBox="1"/>
          <p:nvPr/>
        </p:nvSpPr>
        <p:spPr>
          <a:xfrm>
            <a:off x="2277715" y="3581400"/>
            <a:ext cx="2160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100" b="1" dirty="0" smtClean="0"/>
              <a:t>*</a:t>
            </a:r>
            <a:endParaRPr lang="pl-PL" sz="1100" b="1" dirty="0"/>
          </a:p>
        </p:txBody>
      </p:sp>
      <p:sp>
        <p:nvSpPr>
          <p:cNvPr id="28" name="pole tekstowe 27"/>
          <p:cNvSpPr txBox="1"/>
          <p:nvPr/>
        </p:nvSpPr>
        <p:spPr>
          <a:xfrm>
            <a:off x="5157192" y="251520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 smtClean="0"/>
              <a:t>Suppl</a:t>
            </a:r>
            <a:r>
              <a:rPr lang="pl-PL" dirty="0" smtClean="0"/>
              <a:t>. Fig. </a:t>
            </a:r>
            <a:r>
              <a:rPr lang="pl-PL" smtClean="0"/>
              <a:t>1B</a:t>
            </a:r>
            <a:endParaRPr lang="pl-P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</TotalTime>
  <Words>44</Words>
  <Application>Microsoft Office PowerPoint</Application>
  <PresentationFormat>Pokaz na ekranie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Motyw pakietu Office</vt:lpstr>
      <vt:lpstr>Slajd 1</vt:lpstr>
      <vt:lpstr>Slajd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recenzent</dc:creator>
  <cp:lastModifiedBy>recenzent</cp:lastModifiedBy>
  <cp:revision>25</cp:revision>
  <dcterms:created xsi:type="dcterms:W3CDTF">2019-05-14T12:07:15Z</dcterms:created>
  <dcterms:modified xsi:type="dcterms:W3CDTF">2019-07-30T11:18:54Z</dcterms:modified>
</cp:coreProperties>
</file>