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9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09F24AA-F00F-46EC-85F0-0A7D788A31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EA8B8FA-0AFF-4E2C-9880-A6C85AF447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8444360-A8DA-44D8-8BA8-573282E1B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13C5F-D1DD-4C97-9EF8-FF01973AA7A9}" type="datetimeFigureOut">
              <a:rPr lang="ko-KR" altLang="en-US" smtClean="0"/>
              <a:t>2020-09-10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E3A086A-EA83-492A-BF0D-A3D78B866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B602F18-EB3E-47C0-B58B-F96687073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8333-578C-4CAE-9147-16368DFB8B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5456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CA859BB-8CE6-4820-AFAF-DFD8C616B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4E1D115-6209-408D-827D-568B635CB8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FC8D169-0B86-4425-9D59-55A411637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13C5F-D1DD-4C97-9EF8-FF01973AA7A9}" type="datetimeFigureOut">
              <a:rPr lang="ko-KR" altLang="en-US" smtClean="0"/>
              <a:t>2020-09-10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0F6C798-1D7A-4875-B1CC-70BDF6958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13FB0D2-0C18-4618-9CD3-73F2FAC71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8333-578C-4CAE-9147-16368DFB8B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1840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040ACA52-557A-450C-AEEB-7EC32D8D95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2F5BF38-E1ED-4BA6-84B2-0005534104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F3F1511-0DD9-4FEF-BD1F-296470F8E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13C5F-D1DD-4C97-9EF8-FF01973AA7A9}" type="datetimeFigureOut">
              <a:rPr lang="ko-KR" altLang="en-US" smtClean="0"/>
              <a:t>2020-09-10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43F1125-ED16-4599-BA53-F86C7BEAF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7F08A06-509E-421A-86E1-22EDE59C1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8333-578C-4CAE-9147-16368DFB8B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2213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F40315-8110-4440-9E1D-3D83014BF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192DF16-5D02-4853-99BD-BB45E1CA98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B6ECFFF-40F5-4F54-BBBC-A9763301D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13C5F-D1DD-4C97-9EF8-FF01973AA7A9}" type="datetimeFigureOut">
              <a:rPr lang="ko-KR" altLang="en-US" smtClean="0"/>
              <a:t>2020-09-10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94D8A50-EE42-4195-B343-D19435787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D6B1712-AFA2-46B7-B1F4-BA1B93154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8333-578C-4CAE-9147-16368DFB8B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8265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F478CEC-AA38-4BC0-A0B3-DC2C385F8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DE95F53-AD43-4046-B45E-3F3806334C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D2A2A88-4E8F-45E8-BFF1-F1521A286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13C5F-D1DD-4C97-9EF8-FF01973AA7A9}" type="datetimeFigureOut">
              <a:rPr lang="ko-KR" altLang="en-US" smtClean="0"/>
              <a:t>2020-09-10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3E10E34-0741-4024-93D6-406929444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73FF448-F79F-4141-876D-2FEAB99B8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8333-578C-4CAE-9147-16368DFB8B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7372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EAA6A25-4D55-4F65-8795-22F4022F8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4529050-2D82-4017-A4D5-91DA43B85E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4421BFD-1C98-45B5-8400-7A47A11C3E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4F895A3-0BBA-4BAF-8D07-7AB7F7053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13C5F-D1DD-4C97-9EF8-FF01973AA7A9}" type="datetimeFigureOut">
              <a:rPr lang="ko-KR" altLang="en-US" smtClean="0"/>
              <a:t>2020-09-10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3A5DC99-8F9C-4DC9-AF84-A91D2B3D2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18E663F-4FC6-48CD-9CE8-574115887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8333-578C-4CAE-9147-16368DFB8B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4385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CF4391F-EBA7-47EC-8C7F-406E0CCD7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AE2FFE4-5BA4-483D-BE4F-7981198F7D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65B6116-413E-466F-86F2-69FA729C58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80A0A7A-4BBE-4BBC-892E-1D43235D22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CECC7D-8669-4FCE-B73F-2E36BD19A7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9D3D5FD-5BA2-461D-B4B1-09B4560D7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13C5F-D1DD-4C97-9EF8-FF01973AA7A9}" type="datetimeFigureOut">
              <a:rPr lang="ko-KR" altLang="en-US" smtClean="0"/>
              <a:t>2020-09-10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2378D9D-062B-425D-A676-E7BDE96F9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45BB178-4E0F-4114-B5C7-E3353D343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8333-578C-4CAE-9147-16368DFB8B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3062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6055326-5F2A-46BA-B792-C51306A18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7C001CA-33F4-4D25-8545-13AA9FC15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13C5F-D1DD-4C97-9EF8-FF01973AA7A9}" type="datetimeFigureOut">
              <a:rPr lang="ko-KR" altLang="en-US" smtClean="0"/>
              <a:t>2020-09-10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A8FD3F-C86F-43EE-974B-753DA20D7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4BED168-EB26-4D6D-8241-CA8BACC97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8333-578C-4CAE-9147-16368DFB8B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7564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23BDD770-3152-4AF4-BDB1-2B98E7FB4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13C5F-D1DD-4C97-9EF8-FF01973AA7A9}" type="datetimeFigureOut">
              <a:rPr lang="ko-KR" altLang="en-US" smtClean="0"/>
              <a:t>2020-09-10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F51548B2-5228-42C2-B77D-76BCB394B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94E322C-5951-420E-A704-FDC4BF1AF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8333-578C-4CAE-9147-16368DFB8B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0114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D06BEFA-0E3E-4431-8234-EEAD0E2BE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4799BA5-9727-4EE8-A2B9-D151E9E11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8606C55-C05B-4F89-902D-942D7F9817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069992C-7D9A-4232-8B22-1D1F11310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13C5F-D1DD-4C97-9EF8-FF01973AA7A9}" type="datetimeFigureOut">
              <a:rPr lang="ko-KR" altLang="en-US" smtClean="0"/>
              <a:t>2020-09-10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2C383D9-842B-4F59-B6F5-C8897501D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7DD7EC0-9681-42BC-A13E-8D9F19D84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8333-578C-4CAE-9147-16368DFB8B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7115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E6C549F-AAE5-4D4B-9AE0-2BD50FAA9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B56C6D1-52A3-4A81-9056-7A2261C03A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27C938B-E349-466C-9564-E2BDF520F1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9F55B8C-E745-4C34-96FD-720A56426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13C5F-D1DD-4C97-9EF8-FF01973AA7A9}" type="datetimeFigureOut">
              <a:rPr lang="ko-KR" altLang="en-US" smtClean="0"/>
              <a:t>2020-09-10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58018C7-F061-4CC6-BA99-46F6FAC5D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017740A-2D89-473E-8F5D-54E1883BB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18333-578C-4CAE-9147-16368DFB8B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998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39010FB6-A534-4D0E-A562-792D35829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0BA78F8-086C-4302-AE14-3B57C97D90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0F4923F-5EF4-4237-B34A-DACB3276CF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13C5F-D1DD-4C97-9EF8-FF01973AA7A9}" type="datetimeFigureOut">
              <a:rPr lang="ko-KR" altLang="en-US" smtClean="0"/>
              <a:t>2020-09-10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52F63B4-5935-4F2A-A712-9F9C0B1DC4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70C9D71-1182-4C1F-94FD-032C08BB73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18333-578C-4CAE-9147-16368DFB8B6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0392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기타이(가) 표시된 사진&#10;&#10;자동 생성된 설명">
            <a:extLst>
              <a:ext uri="{FF2B5EF4-FFF2-40B4-BE49-F238E27FC236}">
                <a16:creationId xmlns:a16="http://schemas.microsoft.com/office/drawing/2014/main" id="{AA1401C3-CB4A-4B2D-A410-FF5AC91035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563" y="2184296"/>
            <a:ext cx="1927209" cy="252904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그림 6" descr="앉아있는, 물, 음식이(가) 표시된 사진&#10;&#10;자동 생성된 설명">
            <a:extLst>
              <a:ext uri="{FF2B5EF4-FFF2-40B4-BE49-F238E27FC236}">
                <a16:creationId xmlns:a16="http://schemas.microsoft.com/office/drawing/2014/main" id="{69D5197C-BAA4-44AC-9EC8-9FD8773E1B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629" y="2184296"/>
            <a:ext cx="1876988" cy="252904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E5F140E8-E35E-47EB-BBF4-215488C5FDF4}"/>
              </a:ext>
            </a:extLst>
          </p:cNvPr>
          <p:cNvSpPr/>
          <p:nvPr/>
        </p:nvSpPr>
        <p:spPr>
          <a:xfrm>
            <a:off x="3201563" y="3618622"/>
            <a:ext cx="1927209" cy="619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65863C12-0D14-4159-9B54-D399E28752BD}"/>
              </a:ext>
            </a:extLst>
          </p:cNvPr>
          <p:cNvSpPr/>
          <p:nvPr/>
        </p:nvSpPr>
        <p:spPr>
          <a:xfrm>
            <a:off x="6431629" y="2482042"/>
            <a:ext cx="1876988" cy="29889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4F4214-81AB-43EC-9A9A-E3461C2A62EE}"/>
              </a:ext>
            </a:extLst>
          </p:cNvPr>
          <p:cNvSpPr txBox="1"/>
          <p:nvPr/>
        </p:nvSpPr>
        <p:spPr>
          <a:xfrm>
            <a:off x="82759" y="243291"/>
            <a:ext cx="7002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>
                <a:latin typeface="Arial" panose="020B0604020202020204" pitchFamily="34" charset="0"/>
                <a:cs typeface="Arial" panose="020B0604020202020204" pitchFamily="34" charset="0"/>
              </a:rPr>
              <a:t>S1 Fig. Raw blot images related to Fig 2. C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207273-981E-4CEC-A9D4-54E84E60DD8B}"/>
              </a:ext>
            </a:extLst>
          </p:cNvPr>
          <p:cNvSpPr txBox="1"/>
          <p:nvPr/>
        </p:nvSpPr>
        <p:spPr>
          <a:xfrm>
            <a:off x="5098992" y="3715457"/>
            <a:ext cx="7201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LC3 I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9C51873-720D-4FC9-B72F-82508A1AEEFC}"/>
              </a:ext>
            </a:extLst>
          </p:cNvPr>
          <p:cNvSpPr txBox="1"/>
          <p:nvPr/>
        </p:nvSpPr>
        <p:spPr>
          <a:xfrm>
            <a:off x="8329598" y="2508378"/>
            <a:ext cx="7322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42FC9F77-F231-46B5-A27F-C0A0167A05B5}"/>
              </a:ext>
            </a:extLst>
          </p:cNvPr>
          <p:cNvSpPr/>
          <p:nvPr/>
        </p:nvSpPr>
        <p:spPr>
          <a:xfrm>
            <a:off x="5098992" y="3939784"/>
            <a:ext cx="52450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LC3 II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0" name="그룹 49">
            <a:extLst>
              <a:ext uri="{FF2B5EF4-FFF2-40B4-BE49-F238E27FC236}">
                <a16:creationId xmlns:a16="http://schemas.microsoft.com/office/drawing/2014/main" id="{8063F826-026D-4A3E-B0B9-E298342A30E8}"/>
              </a:ext>
            </a:extLst>
          </p:cNvPr>
          <p:cNvGrpSpPr/>
          <p:nvPr/>
        </p:nvGrpSpPr>
        <p:grpSpPr>
          <a:xfrm>
            <a:off x="3099215" y="1482950"/>
            <a:ext cx="2131904" cy="686832"/>
            <a:chOff x="-3354723" y="2079631"/>
            <a:chExt cx="2131904" cy="686832"/>
          </a:xfrm>
        </p:grpSpPr>
        <p:sp>
          <p:nvSpPr>
            <p:cNvPr id="51" name="직사각형 50">
              <a:extLst>
                <a:ext uri="{FF2B5EF4-FFF2-40B4-BE49-F238E27FC236}">
                  <a16:creationId xmlns:a16="http://schemas.microsoft.com/office/drawing/2014/main" id="{B90BF228-C66B-43FD-988F-2FF2D28AA0D0}"/>
                </a:ext>
              </a:extLst>
            </p:cNvPr>
            <p:cNvSpPr/>
            <p:nvPr/>
          </p:nvSpPr>
          <p:spPr>
            <a:xfrm>
              <a:off x="-2930676" y="2520242"/>
              <a:ext cx="72487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Melasolv</a:t>
              </a:r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53" name="직사각형 52">
              <a:extLst>
                <a:ext uri="{FF2B5EF4-FFF2-40B4-BE49-F238E27FC236}">
                  <a16:creationId xmlns:a16="http://schemas.microsoft.com/office/drawing/2014/main" id="{CA550EFF-BAE7-48D2-A9AB-A85C3622955D}"/>
                </a:ext>
              </a:extLst>
            </p:cNvPr>
            <p:cNvSpPr/>
            <p:nvPr/>
          </p:nvSpPr>
          <p:spPr>
            <a:xfrm>
              <a:off x="-3354723" y="2520242"/>
              <a:ext cx="631904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Control </a:t>
              </a:r>
            </a:p>
          </p:txBody>
        </p:sp>
        <p:sp>
          <p:nvSpPr>
            <p:cNvPr id="54" name="직사각형 53">
              <a:extLst>
                <a:ext uri="{FF2B5EF4-FFF2-40B4-BE49-F238E27FC236}">
                  <a16:creationId xmlns:a16="http://schemas.microsoft.com/office/drawing/2014/main" id="{60EFD37A-3243-43DC-86EB-F2F2580446CB}"/>
                </a:ext>
              </a:extLst>
            </p:cNvPr>
            <p:cNvSpPr/>
            <p:nvPr/>
          </p:nvSpPr>
          <p:spPr>
            <a:xfrm>
              <a:off x="-1947697" y="2520242"/>
              <a:ext cx="72487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Melasolv</a:t>
              </a:r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58" name="직사각형 57">
              <a:extLst>
                <a:ext uri="{FF2B5EF4-FFF2-40B4-BE49-F238E27FC236}">
                  <a16:creationId xmlns:a16="http://schemas.microsoft.com/office/drawing/2014/main" id="{D6F726ED-0700-4B84-B7F1-490FFE42A8F2}"/>
                </a:ext>
              </a:extLst>
            </p:cNvPr>
            <p:cNvSpPr/>
            <p:nvPr/>
          </p:nvSpPr>
          <p:spPr>
            <a:xfrm>
              <a:off x="-2409843" y="2520242"/>
              <a:ext cx="631904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Control </a:t>
              </a:r>
            </a:p>
          </p:txBody>
        </p:sp>
        <p:grpSp>
          <p:nvGrpSpPr>
            <p:cNvPr id="59" name="그룹 58">
              <a:extLst>
                <a:ext uri="{FF2B5EF4-FFF2-40B4-BE49-F238E27FC236}">
                  <a16:creationId xmlns:a16="http://schemas.microsoft.com/office/drawing/2014/main" id="{6BDDB861-A1DC-4F6C-9DCF-90DA193FF6BD}"/>
                </a:ext>
              </a:extLst>
            </p:cNvPr>
            <p:cNvGrpSpPr/>
            <p:nvPr/>
          </p:nvGrpSpPr>
          <p:grpSpPr>
            <a:xfrm>
              <a:off x="-2468192" y="2079631"/>
              <a:ext cx="1208896" cy="406986"/>
              <a:chOff x="2320993" y="4217812"/>
              <a:chExt cx="1208896" cy="406986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745C309-CB78-4091-A1EE-ED12AD944665}"/>
                  </a:ext>
                </a:extLst>
              </p:cNvPr>
              <p:cNvSpPr txBox="1"/>
              <p:nvPr/>
            </p:nvSpPr>
            <p:spPr>
              <a:xfrm>
                <a:off x="2320993" y="4217812"/>
                <a:ext cx="120889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altLang="ko-K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Bafilomycin A1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1" name="직선 연결선 60">
                <a:extLst>
                  <a:ext uri="{FF2B5EF4-FFF2-40B4-BE49-F238E27FC236}">
                    <a16:creationId xmlns:a16="http://schemas.microsoft.com/office/drawing/2014/main" id="{03EFCB08-49C4-40C8-A2A2-7B5379FB0C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56071" y="4624798"/>
                <a:ext cx="90826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2" name="그룹 61">
            <a:extLst>
              <a:ext uri="{FF2B5EF4-FFF2-40B4-BE49-F238E27FC236}">
                <a16:creationId xmlns:a16="http://schemas.microsoft.com/office/drawing/2014/main" id="{C4766692-5753-4191-B1D9-96B685184274}"/>
              </a:ext>
            </a:extLst>
          </p:cNvPr>
          <p:cNvGrpSpPr/>
          <p:nvPr/>
        </p:nvGrpSpPr>
        <p:grpSpPr>
          <a:xfrm>
            <a:off x="6304171" y="1482950"/>
            <a:ext cx="2131904" cy="686832"/>
            <a:chOff x="-3354723" y="2079631"/>
            <a:chExt cx="2131904" cy="686832"/>
          </a:xfrm>
        </p:grpSpPr>
        <p:sp>
          <p:nvSpPr>
            <p:cNvPr id="63" name="직사각형 62">
              <a:extLst>
                <a:ext uri="{FF2B5EF4-FFF2-40B4-BE49-F238E27FC236}">
                  <a16:creationId xmlns:a16="http://schemas.microsoft.com/office/drawing/2014/main" id="{D42E228B-0EF7-4268-B070-E1DB057EAE27}"/>
                </a:ext>
              </a:extLst>
            </p:cNvPr>
            <p:cNvSpPr/>
            <p:nvPr/>
          </p:nvSpPr>
          <p:spPr>
            <a:xfrm>
              <a:off x="-2930676" y="2520242"/>
              <a:ext cx="72487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Melasolv</a:t>
              </a:r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64" name="직사각형 63">
              <a:extLst>
                <a:ext uri="{FF2B5EF4-FFF2-40B4-BE49-F238E27FC236}">
                  <a16:creationId xmlns:a16="http://schemas.microsoft.com/office/drawing/2014/main" id="{93B0436E-87CE-406D-ABAF-A1633EDD48F8}"/>
                </a:ext>
              </a:extLst>
            </p:cNvPr>
            <p:cNvSpPr/>
            <p:nvPr/>
          </p:nvSpPr>
          <p:spPr>
            <a:xfrm>
              <a:off x="-3354723" y="2520242"/>
              <a:ext cx="631904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Control </a:t>
              </a:r>
            </a:p>
          </p:txBody>
        </p:sp>
        <p:sp>
          <p:nvSpPr>
            <p:cNvPr id="65" name="직사각형 64">
              <a:extLst>
                <a:ext uri="{FF2B5EF4-FFF2-40B4-BE49-F238E27FC236}">
                  <a16:creationId xmlns:a16="http://schemas.microsoft.com/office/drawing/2014/main" id="{A228DFB7-91EC-4631-A144-DE0B37A8FD35}"/>
                </a:ext>
              </a:extLst>
            </p:cNvPr>
            <p:cNvSpPr/>
            <p:nvPr/>
          </p:nvSpPr>
          <p:spPr>
            <a:xfrm>
              <a:off x="-1947697" y="2520242"/>
              <a:ext cx="72487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Melasolv</a:t>
              </a:r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66" name="직사각형 65">
              <a:extLst>
                <a:ext uri="{FF2B5EF4-FFF2-40B4-BE49-F238E27FC236}">
                  <a16:creationId xmlns:a16="http://schemas.microsoft.com/office/drawing/2014/main" id="{A6707001-6EA3-4C91-B1CE-B4F0BA3A2B1E}"/>
                </a:ext>
              </a:extLst>
            </p:cNvPr>
            <p:cNvSpPr/>
            <p:nvPr/>
          </p:nvSpPr>
          <p:spPr>
            <a:xfrm>
              <a:off x="-2409843" y="2520242"/>
              <a:ext cx="631904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Control </a:t>
              </a:r>
            </a:p>
          </p:txBody>
        </p:sp>
        <p:grpSp>
          <p:nvGrpSpPr>
            <p:cNvPr id="67" name="그룹 66">
              <a:extLst>
                <a:ext uri="{FF2B5EF4-FFF2-40B4-BE49-F238E27FC236}">
                  <a16:creationId xmlns:a16="http://schemas.microsoft.com/office/drawing/2014/main" id="{3E64DA7F-BCB3-4DB6-8D77-0BF05B0106A3}"/>
                </a:ext>
              </a:extLst>
            </p:cNvPr>
            <p:cNvGrpSpPr/>
            <p:nvPr/>
          </p:nvGrpSpPr>
          <p:grpSpPr>
            <a:xfrm>
              <a:off x="-2468192" y="2079631"/>
              <a:ext cx="1208896" cy="406986"/>
              <a:chOff x="2320993" y="4217812"/>
              <a:chExt cx="1208896" cy="406986"/>
            </a:xfrm>
          </p:grpSpPr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81DE19F4-5D32-41CA-B650-6D4C7BC7E2E3}"/>
                  </a:ext>
                </a:extLst>
              </p:cNvPr>
              <p:cNvSpPr txBox="1"/>
              <p:nvPr/>
            </p:nvSpPr>
            <p:spPr>
              <a:xfrm>
                <a:off x="2320993" y="4217812"/>
                <a:ext cx="120889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altLang="ko-K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Bafilomycin A1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9" name="직선 연결선 68">
                <a:extLst>
                  <a:ext uri="{FF2B5EF4-FFF2-40B4-BE49-F238E27FC236}">
                    <a16:creationId xmlns:a16="http://schemas.microsoft.com/office/drawing/2014/main" id="{439A07D5-CB19-47D0-8D98-25C608BFEE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56071" y="4624798"/>
                <a:ext cx="90826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5745F012-600E-499D-BFF3-9FC92245A68A}"/>
              </a:ext>
            </a:extLst>
          </p:cNvPr>
          <p:cNvSpPr txBox="1"/>
          <p:nvPr/>
        </p:nvSpPr>
        <p:spPr>
          <a:xfrm>
            <a:off x="2891044" y="1329061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729AE1A-9F79-4578-846E-9558CB688CF4}"/>
              </a:ext>
            </a:extLst>
          </p:cNvPr>
          <p:cNvSpPr txBox="1"/>
          <p:nvPr/>
        </p:nvSpPr>
        <p:spPr>
          <a:xfrm>
            <a:off x="6117119" y="1329061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843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Doosin Jo</dc:creator>
  <cp:lastModifiedBy>chn off35</cp:lastModifiedBy>
  <cp:revision>2</cp:revision>
  <dcterms:created xsi:type="dcterms:W3CDTF">2020-08-12T09:53:11Z</dcterms:created>
  <dcterms:modified xsi:type="dcterms:W3CDTF">2020-09-10T16:49:44Z</dcterms:modified>
</cp:coreProperties>
</file>