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4A32-C830-49C1-BA77-D13C19A6F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D0697A-222B-4565-8097-AC1B851E6B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810B4-D631-44AF-8C9D-F0EEC5CB1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AAB62-43C3-44C7-812D-8865D8CBF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BFF8A-8B4A-4A57-95AD-8BB4CE11C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3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5DF30-503B-411F-8552-4C0CF8E4A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07204-82EE-453E-83D1-160B0ADFE6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1BA7B-5216-4369-B924-B3042D45E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7751A-B603-4634-A479-B0654D13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D6893-3369-40F6-9F08-F8F15CCFC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0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0D7564-A527-4134-A826-A30A845E66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64E5B-F9E7-4778-9501-ABD4F522F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96567-692C-426C-A125-39616E81D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CE3F9-050C-4FD9-A5AD-7758138F2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1EBEC-40D5-4ECD-983C-5F8FD175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5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F6CBC-0AB0-459A-B9D1-351307D61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31ED-0ED9-446D-A189-D39378F5B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C517C-B0FF-4EC8-89C8-ECAD640B3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E7638-15CF-4F0E-9036-AC4DA9F1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64B29-D773-4063-BC98-2F012505C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54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2ACB6-0B5E-46A0-B6D1-3EEDE3293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CDF4BB-78CC-4172-AB5F-14E3578DB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8E0E0-F31B-4282-8D0E-2DBF68C03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842E8-771F-426B-9638-6425C6B6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809B8-AF59-4521-9E88-3B82EC809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4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3639-40E2-4D7E-954E-BE9E7DDA8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E0594-1BE4-4694-8D80-89319F567D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0FC737-F2B6-4B62-B09E-4FFDA6E223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27681-657A-4EB0-A24B-45E08BE6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DE796-B25D-4531-B46F-89E235152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36921-A7DE-4EBB-BDBF-857A252CC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9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737BF-92E2-4D5C-8BD1-2E97F58F7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15143-756D-4CE5-ABA2-4D9CD8D5CB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9720C-FDAA-4095-91BC-C0452A9DBA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20E53C-EDF5-4CBF-BEBA-C038A34F73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8F799E-C96B-4462-88A8-19DF5492AE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6FE839-059E-4AE7-BF16-D9F0F3635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D6F289-5571-407F-A0A3-FCE3298C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C83D9F-231A-4854-8E4D-981B7FD90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96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B2A88-3052-4B88-8CC3-F8595A084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DA9875-704A-45E7-9F4E-D6946891A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EC8845-9FB4-4946-8502-43FCFB66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B08C8-6054-4A44-82CF-32D68352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0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4D8DED-727E-4392-ACDC-1E0E76CFE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6CA169-C0F6-4DDA-874C-E8FC367C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E8A04-BCCB-45DC-B0E5-FB78F547F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3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4E3A-7081-44A1-8EA0-DDF444FF4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D4C71-37DA-4019-8BC0-B1DD57185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AA5B-D224-4EBF-AA14-937EED0086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E42BA-9269-420F-B17B-C411262D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8CD98-9596-4DAD-84B3-452F4E8AC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045A01-3016-4B67-AF8D-ED08F184C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97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C527C-C1BD-4DBB-9F3C-676A8761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A2D10-2AB9-476E-87C8-E80793699D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7C563-F13A-4569-97F9-9F243585C9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B13CA-C3D0-4C92-8245-A278894A6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77954-89C5-4217-B13E-236E64AFC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8BB0D-C9D0-46CE-A3B8-6768B25B9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5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D94416-8222-4564-A66B-C9893276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15F99-0595-4337-8754-BBAC69EB0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C859F-69B6-4BC2-8D2D-BD6A640C0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7260-BEB7-4ECD-8C3C-7761CF3C96A1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803C-D8A6-4D7D-94CC-D3CF4107BF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7AB3D-F8ED-4A80-AE7E-9CE1C77019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ADECA-D4ED-4855-901A-CBFEFC0EF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5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tral Annulus Dysjunction">
            <a:hlinkClick r:id="" action="ppaction://media"/>
            <a:extLst>
              <a:ext uri="{FF2B5EF4-FFF2-40B4-BE49-F238E27FC236}">
                <a16:creationId xmlns:a16="http://schemas.microsoft.com/office/drawing/2014/main" id="{5EBA995D-65C4-47E7-A7AE-F3ED56967D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5050" y="59531"/>
            <a:ext cx="7019925" cy="5264944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5A596B12-1207-464C-BFFE-0BC7F7C89309}"/>
              </a:ext>
            </a:extLst>
          </p:cNvPr>
          <p:cNvSpPr/>
          <p:nvPr/>
        </p:nvSpPr>
        <p:spPr>
          <a:xfrm rot="16002645">
            <a:off x="5772150" y="4133850"/>
            <a:ext cx="1104900" cy="8001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BC7018-086A-4771-843C-BF956BD4B292}"/>
              </a:ext>
            </a:extLst>
          </p:cNvPr>
          <p:cNvSpPr txBox="1"/>
          <p:nvPr/>
        </p:nvSpPr>
        <p:spPr>
          <a:xfrm>
            <a:off x="2305050" y="5934075"/>
            <a:ext cx="7134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 Video 1: Echocardiogram displaying MAD at the posterior wall. The arrow points to the area of atrial and ventricular displacement during systole.</a:t>
            </a:r>
          </a:p>
        </p:txBody>
      </p:sp>
    </p:spTree>
    <p:extLst>
      <p:ext uri="{BB962C8B-B14F-4D97-AF65-F5344CB8AC3E}">
        <p14:creationId xmlns:p14="http://schemas.microsoft.com/office/powerpoint/2010/main" val="397668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wilbur freeman</dc:creator>
  <cp:lastModifiedBy>wilbur freeman</cp:lastModifiedBy>
  <cp:revision>6</cp:revision>
  <dcterms:created xsi:type="dcterms:W3CDTF">2020-05-14T17:46:25Z</dcterms:created>
  <dcterms:modified xsi:type="dcterms:W3CDTF">2020-05-29T00:33:00Z</dcterms:modified>
</cp:coreProperties>
</file>