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780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685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834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47068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259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255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98589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7157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410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568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071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51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6B9DA-CD5C-458C-826B-E096C1F979C0}" type="datetimeFigureOut">
              <a:rPr lang="en-US" smtClean="0"/>
              <a:t>5/28/2020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6EB706-5472-4CA8-8E6A-C1278A39F0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40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INE_sline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lum contrast="-20000"/>
          </a:blip>
          <a:srcRect l="10255" t="11250" r="12822" b="11250"/>
          <a:stretch/>
        </p:blipFill>
        <p:spPr>
          <a:xfrm>
            <a:off x="2468880" y="49293"/>
            <a:ext cx="6837680" cy="529920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E2A8F04A-24AE-4031-802D-AD06BF4E0370}"/>
              </a:ext>
            </a:extLst>
          </p:cNvPr>
          <p:cNvSpPr/>
          <p:nvPr/>
        </p:nvSpPr>
        <p:spPr>
          <a:xfrm>
            <a:off x="5313680" y="3159760"/>
            <a:ext cx="924560" cy="58928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4AFEA91-748C-4FE2-8787-6F1A058C133B}"/>
              </a:ext>
            </a:extLst>
          </p:cNvPr>
          <p:cNvSpPr txBox="1"/>
          <p:nvPr/>
        </p:nvSpPr>
        <p:spPr>
          <a:xfrm>
            <a:off x="2428240" y="5963920"/>
            <a:ext cx="73456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Supplement Video 2: MRI Cine of MAD located at the posterior wall. The arrow points to the area of atrial and ventricular displacement during systole.</a:t>
            </a:r>
          </a:p>
        </p:txBody>
      </p:sp>
    </p:spTree>
    <p:extLst>
      <p:ext uri="{BB962C8B-B14F-4D97-AF65-F5344CB8AC3E}">
        <p14:creationId xmlns:p14="http://schemas.microsoft.com/office/powerpoint/2010/main" val="217897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28</Words>
  <Application>Microsoft Office PowerPoint</Application>
  <PresentationFormat>Widescreen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Catholic Health Initiatives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Thandra,Abhishek</dc:creator>
  <cp:lastModifiedBy>wilbur freeman</cp:lastModifiedBy>
  <cp:revision>7</cp:revision>
  <dcterms:created xsi:type="dcterms:W3CDTF">2020-05-14T16:19:01Z</dcterms:created>
  <dcterms:modified xsi:type="dcterms:W3CDTF">2020-05-29T00:33:36Z</dcterms:modified>
</cp:coreProperties>
</file>