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531724" rtl="0" eaLnBrk="1" latinLnBrk="0" hangingPunct="1">
      <a:defRPr sz="1047" kern="1200">
        <a:solidFill>
          <a:schemeClr val="tx1"/>
        </a:solidFill>
        <a:latin typeface="+mn-lt"/>
        <a:ea typeface="+mn-ea"/>
        <a:cs typeface="+mn-cs"/>
      </a:defRPr>
    </a:lvl1pPr>
    <a:lvl2pPr marL="265862" algn="l" defTabSz="531724" rtl="0" eaLnBrk="1" latinLnBrk="0" hangingPunct="1">
      <a:defRPr sz="1047" kern="1200">
        <a:solidFill>
          <a:schemeClr val="tx1"/>
        </a:solidFill>
        <a:latin typeface="+mn-lt"/>
        <a:ea typeface="+mn-ea"/>
        <a:cs typeface="+mn-cs"/>
      </a:defRPr>
    </a:lvl2pPr>
    <a:lvl3pPr marL="531724" algn="l" defTabSz="531724" rtl="0" eaLnBrk="1" latinLnBrk="0" hangingPunct="1">
      <a:defRPr sz="1047" kern="1200">
        <a:solidFill>
          <a:schemeClr val="tx1"/>
        </a:solidFill>
        <a:latin typeface="+mn-lt"/>
        <a:ea typeface="+mn-ea"/>
        <a:cs typeface="+mn-cs"/>
      </a:defRPr>
    </a:lvl3pPr>
    <a:lvl4pPr marL="797585" algn="l" defTabSz="531724" rtl="0" eaLnBrk="1" latinLnBrk="0" hangingPunct="1">
      <a:defRPr sz="1047" kern="1200">
        <a:solidFill>
          <a:schemeClr val="tx1"/>
        </a:solidFill>
        <a:latin typeface="+mn-lt"/>
        <a:ea typeface="+mn-ea"/>
        <a:cs typeface="+mn-cs"/>
      </a:defRPr>
    </a:lvl4pPr>
    <a:lvl5pPr marL="1063447" algn="l" defTabSz="531724" rtl="0" eaLnBrk="1" latinLnBrk="0" hangingPunct="1">
      <a:defRPr sz="1047" kern="1200">
        <a:solidFill>
          <a:schemeClr val="tx1"/>
        </a:solidFill>
        <a:latin typeface="+mn-lt"/>
        <a:ea typeface="+mn-ea"/>
        <a:cs typeface="+mn-cs"/>
      </a:defRPr>
    </a:lvl5pPr>
    <a:lvl6pPr marL="1329309" algn="l" defTabSz="531724" rtl="0" eaLnBrk="1" latinLnBrk="0" hangingPunct="1">
      <a:defRPr sz="1047" kern="1200">
        <a:solidFill>
          <a:schemeClr val="tx1"/>
        </a:solidFill>
        <a:latin typeface="+mn-lt"/>
        <a:ea typeface="+mn-ea"/>
        <a:cs typeface="+mn-cs"/>
      </a:defRPr>
    </a:lvl6pPr>
    <a:lvl7pPr marL="1595171" algn="l" defTabSz="531724" rtl="0" eaLnBrk="1" latinLnBrk="0" hangingPunct="1">
      <a:defRPr sz="1047" kern="1200">
        <a:solidFill>
          <a:schemeClr val="tx1"/>
        </a:solidFill>
        <a:latin typeface="+mn-lt"/>
        <a:ea typeface="+mn-ea"/>
        <a:cs typeface="+mn-cs"/>
      </a:defRPr>
    </a:lvl7pPr>
    <a:lvl8pPr marL="1861033" algn="l" defTabSz="531724" rtl="0" eaLnBrk="1" latinLnBrk="0" hangingPunct="1">
      <a:defRPr sz="1047" kern="1200">
        <a:solidFill>
          <a:schemeClr val="tx1"/>
        </a:solidFill>
        <a:latin typeface="+mn-lt"/>
        <a:ea typeface="+mn-ea"/>
        <a:cs typeface="+mn-cs"/>
      </a:defRPr>
    </a:lvl8pPr>
    <a:lvl9pPr marL="2126894" algn="l" defTabSz="531724" rtl="0" eaLnBrk="1" latinLnBrk="0" hangingPunct="1">
      <a:defRPr sz="104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45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9" indent="0" algn="ctr">
              <a:buNone/>
              <a:defRPr sz="1500"/>
            </a:lvl2pPr>
            <a:lvl3pPr marL="685738" indent="0" algn="ctr">
              <a:buNone/>
              <a:defRPr sz="1350"/>
            </a:lvl3pPr>
            <a:lvl4pPr marL="1028607" indent="0" algn="ctr">
              <a:buNone/>
              <a:defRPr sz="1200"/>
            </a:lvl4pPr>
            <a:lvl5pPr marL="1371477" indent="0" algn="ctr">
              <a:buNone/>
              <a:defRPr sz="1200"/>
            </a:lvl5pPr>
            <a:lvl6pPr marL="1714345" indent="0" algn="ctr">
              <a:buNone/>
              <a:defRPr sz="1200"/>
            </a:lvl6pPr>
            <a:lvl7pPr marL="2057215" indent="0" algn="ctr">
              <a:buNone/>
              <a:defRPr sz="1200"/>
            </a:lvl7pPr>
            <a:lvl8pPr marL="2400084" indent="0" algn="ctr">
              <a:buNone/>
              <a:defRPr sz="1200"/>
            </a:lvl8pPr>
            <a:lvl9pPr marL="2742953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42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555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4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6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82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665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709738"/>
            <a:ext cx="7886700" cy="2852737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0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7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4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091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317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9" indent="0">
              <a:buNone/>
              <a:defRPr sz="1500" b="1"/>
            </a:lvl2pPr>
            <a:lvl3pPr marL="685738" indent="0">
              <a:buNone/>
              <a:defRPr sz="1350" b="1"/>
            </a:lvl3pPr>
            <a:lvl4pPr marL="1028607" indent="0">
              <a:buNone/>
              <a:defRPr sz="1200" b="1"/>
            </a:lvl4pPr>
            <a:lvl5pPr marL="1371477" indent="0">
              <a:buNone/>
              <a:defRPr sz="1200" b="1"/>
            </a:lvl5pPr>
            <a:lvl6pPr marL="1714345" indent="0">
              <a:buNone/>
              <a:defRPr sz="1200" b="1"/>
            </a:lvl6pPr>
            <a:lvl7pPr marL="2057215" indent="0">
              <a:buNone/>
              <a:defRPr sz="1200" b="1"/>
            </a:lvl7pPr>
            <a:lvl8pPr marL="2400084" indent="0">
              <a:buNone/>
              <a:defRPr sz="1200" b="1"/>
            </a:lvl8pPr>
            <a:lvl9pPr marL="2742953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9" indent="0">
              <a:buNone/>
              <a:defRPr sz="1500" b="1"/>
            </a:lvl2pPr>
            <a:lvl3pPr marL="685738" indent="0">
              <a:buNone/>
              <a:defRPr sz="1350" b="1"/>
            </a:lvl3pPr>
            <a:lvl4pPr marL="1028607" indent="0">
              <a:buNone/>
              <a:defRPr sz="1200" b="1"/>
            </a:lvl4pPr>
            <a:lvl5pPr marL="1371477" indent="0">
              <a:buNone/>
              <a:defRPr sz="1200" b="1"/>
            </a:lvl5pPr>
            <a:lvl6pPr marL="1714345" indent="0">
              <a:buNone/>
              <a:defRPr sz="1200" b="1"/>
            </a:lvl6pPr>
            <a:lvl7pPr marL="2057215" indent="0">
              <a:buNone/>
              <a:defRPr sz="1200" b="1"/>
            </a:lvl7pPr>
            <a:lvl8pPr marL="2400084" indent="0">
              <a:buNone/>
              <a:defRPr sz="1200" b="1"/>
            </a:lvl8pPr>
            <a:lvl9pPr marL="2742953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2505076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14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617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9060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2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69" indent="0">
              <a:buNone/>
              <a:defRPr sz="1050"/>
            </a:lvl2pPr>
            <a:lvl3pPr marL="685738" indent="0">
              <a:buNone/>
              <a:defRPr sz="900"/>
            </a:lvl3pPr>
            <a:lvl4pPr marL="1028607" indent="0">
              <a:buNone/>
              <a:defRPr sz="750"/>
            </a:lvl4pPr>
            <a:lvl5pPr marL="1371477" indent="0">
              <a:buNone/>
              <a:defRPr sz="750"/>
            </a:lvl5pPr>
            <a:lvl6pPr marL="1714345" indent="0">
              <a:buNone/>
              <a:defRPr sz="750"/>
            </a:lvl6pPr>
            <a:lvl7pPr marL="2057215" indent="0">
              <a:buNone/>
              <a:defRPr sz="750"/>
            </a:lvl7pPr>
            <a:lvl8pPr marL="2400084" indent="0">
              <a:buNone/>
              <a:defRPr sz="750"/>
            </a:lvl8pPr>
            <a:lvl9pPr marL="2742953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860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69" indent="0">
              <a:buNone/>
              <a:defRPr sz="2100"/>
            </a:lvl2pPr>
            <a:lvl3pPr marL="685738" indent="0">
              <a:buNone/>
              <a:defRPr sz="1800"/>
            </a:lvl3pPr>
            <a:lvl4pPr marL="1028607" indent="0">
              <a:buNone/>
              <a:defRPr sz="1500"/>
            </a:lvl4pPr>
            <a:lvl5pPr marL="1371477" indent="0">
              <a:buNone/>
              <a:defRPr sz="1500"/>
            </a:lvl5pPr>
            <a:lvl6pPr marL="1714345" indent="0">
              <a:buNone/>
              <a:defRPr sz="1500"/>
            </a:lvl6pPr>
            <a:lvl7pPr marL="2057215" indent="0">
              <a:buNone/>
              <a:defRPr sz="1500"/>
            </a:lvl7pPr>
            <a:lvl8pPr marL="2400084" indent="0">
              <a:buNone/>
              <a:defRPr sz="1500"/>
            </a:lvl8pPr>
            <a:lvl9pPr marL="2742953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2" y="2057401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69" indent="0">
              <a:buNone/>
              <a:defRPr sz="1050"/>
            </a:lvl2pPr>
            <a:lvl3pPr marL="685738" indent="0">
              <a:buNone/>
              <a:defRPr sz="900"/>
            </a:lvl3pPr>
            <a:lvl4pPr marL="1028607" indent="0">
              <a:buNone/>
              <a:defRPr sz="750"/>
            </a:lvl4pPr>
            <a:lvl5pPr marL="1371477" indent="0">
              <a:buNone/>
              <a:defRPr sz="750"/>
            </a:lvl5pPr>
            <a:lvl6pPr marL="1714345" indent="0">
              <a:buNone/>
              <a:defRPr sz="750"/>
            </a:lvl6pPr>
            <a:lvl7pPr marL="2057215" indent="0">
              <a:buNone/>
              <a:defRPr sz="750"/>
            </a:lvl7pPr>
            <a:lvl8pPr marL="2400084" indent="0">
              <a:buNone/>
              <a:defRPr sz="750"/>
            </a:lvl8pPr>
            <a:lvl9pPr marL="2742953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4573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2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2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6C0EF-E5D1-47C8-8A57-E7278CA10C9D}" type="datetimeFigureOut">
              <a:rPr lang="zh-CN" altLang="en-US" smtClean="0"/>
              <a:t>2020/8/14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2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3D67C-2D2A-4773-B068-B0A31999D2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14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738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5" indent="-171435" algn="l" defTabSz="685738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4" indent="-171435" algn="l" defTabSz="68573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73" indent="-171435" algn="l" defTabSz="68573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42" indent="-171435" algn="l" defTabSz="68573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11" indent="-171435" algn="l" defTabSz="68573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80" indent="-171435" algn="l" defTabSz="68573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49" indent="-171435" algn="l" defTabSz="68573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519" indent="-171435" algn="l" defTabSz="68573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87" indent="-171435" algn="l" defTabSz="685738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3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9" algn="l" defTabSz="68573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8" algn="l" defTabSz="68573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07" algn="l" defTabSz="68573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77" algn="l" defTabSz="68573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45" algn="l" defTabSz="68573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15" algn="l" defTabSz="68573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84" algn="l" defTabSz="68573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53" algn="l" defTabSz="68573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7382"/>
            <a:ext cx="9144000" cy="68580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8617" y="230910"/>
            <a:ext cx="3315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lang="zh-CN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28254" y="4576619"/>
            <a:ext cx="72874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Forrest plot showing pooled results comparing LPO levels between patients with HD and HC subjects stratified by source of sampling (serum/ plasma and erythrocytes). The sizes of the squares are proportional to study. HD, Huntington’s Disease; HC, Healthy control; LPO, lipid peroxidation products </a:t>
            </a:r>
            <a:endParaRPr lang="zh-CN" alt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25134147-C25C-4E25-B515-B6DF30BEFE67}"/>
              </a:ext>
            </a:extLst>
          </p:cNvPr>
          <p:cNvSpPr/>
          <p:nvPr/>
        </p:nvSpPr>
        <p:spPr>
          <a:xfrm>
            <a:off x="4829175" y="3406775"/>
            <a:ext cx="522288" cy="152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800">
                <a:latin typeface="Arial" panose="020B0604020202020204" pitchFamily="34" charset="0"/>
                <a:cs typeface="Arial" panose="020B0604020202020204" pitchFamily="34" charset="0"/>
              </a:rPr>
              <a:t>≤</a:t>
            </a:r>
            <a:r>
              <a:rPr lang="en-US" altLang="zh-CN" sz="800">
                <a:latin typeface="Arial" panose="020B0604020202020204" pitchFamily="34" charset="0"/>
                <a:cs typeface="Arial" panose="020B0604020202020204" pitchFamily="34" charset="0"/>
              </a:rPr>
              <a:t>0.001</a:t>
            </a:r>
            <a:endParaRPr lang="zh-CN" alt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611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57</Words>
  <Application>Microsoft Office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>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用户</cp:lastModifiedBy>
  <cp:revision>7</cp:revision>
  <dcterms:created xsi:type="dcterms:W3CDTF">2020-07-11T16:42:22Z</dcterms:created>
  <dcterms:modified xsi:type="dcterms:W3CDTF">2020-08-14T12:14:55Z</dcterms:modified>
</cp:coreProperties>
</file>