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12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243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126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699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616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62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131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283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086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5904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246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673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B16A7-51F3-4EC2-94A8-96981D0695DD}" type="datetimeFigureOut">
              <a:rPr lang="en-AU" smtClean="0"/>
              <a:t>16/10/2019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40C2-3E22-467B-9B53-FC3E6F700F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0883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8500"/>
            <a:ext cx="914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altLang="en-US" sz="1400" b="1" u="sng" dirty="0" bmk="_Toc517011484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2:  Forest plot of studies assessing 24-hour urine volumes of 7-11 year </a:t>
            </a:r>
            <a:r>
              <a:rPr lang="en-AU" altLang="en-US" sz="1400" b="1" u="sng" dirty="0" smtClean="0" bmk="_Toc517011484">
                <a:latin typeface="Times New Roman" panose="02020603050405020304" pitchFamily="18" charset="0"/>
                <a:cs typeface="Times New Roman" panose="02020603050405020304" pitchFamily="18" charset="0"/>
              </a:rPr>
              <a:t>olds (n=3772)</a:t>
            </a:r>
            <a:endParaRPr lang="en-AU" altLang="en-US" sz="1400" b="1" u="sng" dirty="0" bmk="_Toc51701148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547" t="13322" r="3340" b="6424"/>
          <a:stretch/>
        </p:blipFill>
        <p:spPr>
          <a:xfrm>
            <a:off x="457848" y="679364"/>
            <a:ext cx="8315256" cy="611126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57848" y="403037"/>
            <a:ext cx="8228305" cy="276999"/>
            <a:chOff x="510787" y="393412"/>
            <a:chExt cx="8228305" cy="276999"/>
          </a:xfrm>
        </p:grpSpPr>
        <p:sp>
          <p:nvSpPr>
            <p:cNvPr id="8" name="TextBox 7"/>
            <p:cNvSpPr txBox="1"/>
            <p:nvPr/>
          </p:nvSpPr>
          <p:spPr>
            <a:xfrm>
              <a:off x="510787" y="393412"/>
              <a:ext cx="81416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tabLst>
                  <a:tab pos="6005513" algn="l"/>
                  <a:tab pos="7359650" algn="l"/>
                </a:tabLst>
              </a:pPr>
              <a:r>
                <a:rPr lang="en-AU" sz="1200" b="1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Study ID	ES (95%CI)	% Weight</a:t>
              </a:r>
              <a:endParaRPr lang="en-AU" sz="12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97415" y="666647"/>
              <a:ext cx="81416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TextBox 8"/>
          <p:cNvSpPr txBox="1"/>
          <p:nvPr/>
        </p:nvSpPr>
        <p:spPr>
          <a:xfrm>
            <a:off x="1146055" y="6513626"/>
            <a:ext cx="814167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4129088" algn="l"/>
                <a:tab pos="7359650" algn="l"/>
              </a:tabLst>
            </a:pPr>
            <a:r>
              <a:rPr lang="en-AU" sz="12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	Urine volume (mL/24-hour)	</a:t>
            </a:r>
            <a:endParaRPr lang="en-AU" sz="12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8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Times New Roman</vt:lpstr>
      <vt:lpstr>Office Theme</vt:lpstr>
      <vt:lpstr>PowerPoint Presentation</vt:lpstr>
    </vt:vector>
  </TitlesOfParts>
  <Company>Deakin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Kelsey Beckford</dc:creator>
  <cp:lastModifiedBy>Kelsey Beckford</cp:lastModifiedBy>
  <cp:revision>8</cp:revision>
  <dcterms:created xsi:type="dcterms:W3CDTF">2018-10-21T04:42:34Z</dcterms:created>
  <dcterms:modified xsi:type="dcterms:W3CDTF">2019-10-16T05:17:26Z</dcterms:modified>
</cp:coreProperties>
</file>