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123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243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1265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6997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616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6629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1315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283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086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5904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2466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7673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0883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altLang="en-US" sz="1400" b="1" u="sng" dirty="0" bmk="_Toc517011485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kumimoji="0" lang="en-AU" altLang="en-US" sz="1400" b="1" i="0" u="sng" strike="noStrike" cap="none" normalizeH="0" baseline="0" dirty="0" smtClean="0" bmk="_Toc517011485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Figure 3:  Forest plot of studies assessing 24-hour urine volumes of 12-19 year olds</a:t>
            </a:r>
            <a:r>
              <a:rPr kumimoji="0" lang="en-AU" altLang="en-US" sz="1400" b="1" i="0" u="sng" strike="noStrike" cap="none" normalizeH="0" dirty="0" smtClean="0" bmk="_Toc517011485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(n=2230)</a:t>
            </a:r>
            <a:endParaRPr kumimoji="0" lang="en-AU" altLang="en-US" sz="14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62661" y="393412"/>
            <a:ext cx="8228305" cy="276999"/>
            <a:chOff x="510787" y="393412"/>
            <a:chExt cx="8228305" cy="276999"/>
          </a:xfrm>
        </p:grpSpPr>
        <p:sp>
          <p:nvSpPr>
            <p:cNvPr id="7" name="TextBox 6"/>
            <p:cNvSpPr txBox="1"/>
            <p:nvPr/>
          </p:nvSpPr>
          <p:spPr>
            <a:xfrm>
              <a:off x="510787" y="393412"/>
              <a:ext cx="814167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tabLst>
                  <a:tab pos="6005513" algn="l"/>
                  <a:tab pos="7359650" algn="l"/>
                </a:tabLst>
              </a:pPr>
              <a:r>
                <a:rPr lang="en-AU" sz="12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Study ID	ES (95%CI)	% Weight</a:t>
              </a:r>
              <a:endParaRPr lang="en-AU" sz="12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597415" y="666647"/>
              <a:ext cx="814167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658" t="17107" r="2331" b="5934"/>
          <a:stretch/>
        </p:blipFill>
        <p:spPr>
          <a:xfrm>
            <a:off x="433789" y="676272"/>
            <a:ext cx="8257177" cy="60229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96311" y="6431808"/>
            <a:ext cx="814167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4129088" algn="l"/>
                <a:tab pos="7359650" algn="l"/>
              </a:tabLst>
            </a:pPr>
            <a:r>
              <a:rPr lang="en-AU" sz="12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	Urine volume (mL/24-hour)	</a:t>
            </a:r>
            <a:endParaRPr lang="en-AU" sz="12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8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21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Calibri</vt:lpstr>
      <vt:lpstr>Calibri Light</vt:lpstr>
      <vt:lpstr>Times New Roman</vt:lpstr>
      <vt:lpstr>Office Theme</vt:lpstr>
      <vt:lpstr>PowerPoint Presentation</vt:lpstr>
    </vt:vector>
  </TitlesOfParts>
  <Company>Deakin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Kelsey Beckford</dc:creator>
  <cp:lastModifiedBy>Kelsey Beckford</cp:lastModifiedBy>
  <cp:revision>10</cp:revision>
  <dcterms:created xsi:type="dcterms:W3CDTF">2018-10-21T04:42:34Z</dcterms:created>
  <dcterms:modified xsi:type="dcterms:W3CDTF">2019-10-16T05:17:38Z</dcterms:modified>
</cp:coreProperties>
</file>