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27D8D0B-C60C-459D-A509-A3008417E1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0B678D8-D841-4616-B8BD-08BED3DD7C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FA0C02-9B7B-448C-A7F0-7554AB314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514E4-710E-4855-A8FA-3D56A71E1B46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E9DFD4B-636A-471D-A4E4-9A321E463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3555F05-5C65-4C8D-A9B0-6CDAB14BD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7A190-4435-4BEB-A49A-DF2013FD43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2184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9CC2AA9-1784-4AF0-8B62-129FBA4E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27865E6B-6130-4781-B21C-BC4BFD693C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95CF541-6A39-4AB4-AAF5-D9FFFA9D7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514E4-710E-4855-A8FA-3D56A71E1B46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65B60CD-D1C6-4C01-A767-621E90DEC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7FBC858-95CA-4D14-A0E4-14F8101E2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7A190-4435-4BEB-A49A-DF2013FD43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8414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B1920510-DD16-4FA9-B075-313F4758BD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F3FD855-FFA1-464A-976C-113EFC6C2F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C13241B-B17B-4D87-9883-30BE4C271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514E4-710E-4855-A8FA-3D56A71E1B46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691A2DD-F443-416A-982D-5F02E265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7F7E2C5-11BD-45F5-A70B-853E8A1AD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7A190-4435-4BEB-A49A-DF2013FD43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4607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DCB79F-79BD-4983-81C8-6A7D2E64D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2EA268E-35EF-44D2-8DC8-1C7F4D0FE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76B7BB5-13E9-48E2-A252-C2353D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514E4-710E-4855-A8FA-3D56A71E1B46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B541218-4EEB-4437-9BD4-0EBCEE58E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2752DCF-79B0-45C3-AA62-A7696E218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7A190-4435-4BEB-A49A-DF2013FD43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5534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71BF9C7-3991-4C5E-BCFD-3856A6DA5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23EA53E-96D5-41C7-A002-B3C9179755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B752067-4AF1-480E-8824-B7994C47A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514E4-710E-4855-A8FA-3D56A71E1B46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61D6A7E-6CC6-438A-8C63-143C4D9E6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BB2C5A5-AA4A-4911-AA66-F3FF39568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7A190-4435-4BEB-A49A-DF2013FD43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7173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F419B6-81C7-41CA-B9CA-DCA9A94F0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B7ECDBA-C66B-470A-B090-94D6717E51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FC389F0-A36E-45AC-9EAE-66951FDBD9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268DBFC-4C3B-46E1-BA66-6265F8E2B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514E4-710E-4855-A8FA-3D56A71E1B46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8881C0B-1AC3-4552-BE16-EA093623F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11680D0-721D-4512-90B9-7208945E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7A190-4435-4BEB-A49A-DF2013FD43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9183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B3424AB-DAC5-4B18-B0FA-168BB401F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4FB9A67-45D8-417B-B444-E30D31D23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7DCB2FA-43BD-4616-BCFA-F08CEB1D1E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0178886-CA2C-45A2-BB84-09B426882F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73E16CE-70C6-4928-A3B5-71D7C4E394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50A90FCF-9C63-4240-BC9A-FE1F4F5A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514E4-710E-4855-A8FA-3D56A71E1B46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9013FD04-C660-4201-84CF-B2A4C290A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AAA5AEE7-9B3B-417C-9953-BB3285C69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7A190-4435-4BEB-A49A-DF2013FD43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43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0E77A8-F60C-49E1-8138-1CA65D5BF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5DBAF67-861B-48E1-9418-AB750B192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514E4-710E-4855-A8FA-3D56A71E1B46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90AAA2A-E4A9-4F71-898E-0FEB85D31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F8E78EDB-07AE-43C3-B273-FD2577252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7A190-4435-4BEB-A49A-DF2013FD43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440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DA12C26-6637-483E-9A21-4C15E2B04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514E4-710E-4855-A8FA-3D56A71E1B46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695B547-0D70-4494-B603-DBD0B9CE6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35793E3-5A22-492B-88D8-5A01C071E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7A190-4435-4BEB-A49A-DF2013FD43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4879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35B9B0-770A-43B7-8748-A0AA50E24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E6E0CF8-24C9-4C17-97B1-345D9ED14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6CBF943-48D5-4015-86E7-A325032504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A2ED316-B8F4-48F2-8CFE-60F9EE879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514E4-710E-4855-A8FA-3D56A71E1B46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34C8D49-5872-4677-8409-67BAABE2B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FB4D1CF-C12B-49E3-8608-DA625D6AA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7A190-4435-4BEB-A49A-DF2013FD43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389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1CAE6F-47EF-4D28-B69E-C15DA2D96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A6BF6FBA-C5EE-49C8-8FB9-4FB0C77B14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8B9FC36-6B78-4293-8200-5BF4105113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95260D1-CC3F-4354-87D8-E2F5835EB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514E4-710E-4855-A8FA-3D56A71E1B46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8C4779C-2F1F-4061-A260-6E2D37E25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ECE4E15-262E-4730-BC40-E3128C31A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7A190-4435-4BEB-A49A-DF2013FD43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915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53D4B40-4179-4C29-910E-C0B745F6C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C584C2D-7709-4A2C-B9E7-E6DF941DE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AD5A90F-07D6-4803-89AD-279F636F2D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514E4-710E-4855-A8FA-3D56A71E1B46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6418DF1-16A9-4D5E-A991-D9CD366BA3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A34559A-309A-49B3-ACA7-3EAC31DBD4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7A190-4435-4BEB-A49A-DF2013FD43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8267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A0C1D5A3-BC39-48D5-9E4F-7B2DCF99A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4125" y="117445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EA60BCFD-DD90-470E-8D6C-033C04A7FF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8724454"/>
              </p:ext>
            </p:extLst>
          </p:nvPr>
        </p:nvGraphicFramePr>
        <p:xfrm>
          <a:off x="1124125" y="1174459"/>
          <a:ext cx="3209925" cy="248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Prism 7" r:id="rId3" imgW="3823561" imgH="2945700" progId="Prism7.Document">
                  <p:embed/>
                </p:oleObj>
              </mc:Choice>
              <mc:Fallback>
                <p:oleObj name="Prism 7" r:id="rId3" imgW="3823561" imgH="2945700" progId="Prism7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4125" y="1174459"/>
                        <a:ext cx="3209925" cy="2486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0B37DBD-9B77-4DEE-BD15-E5F7E22EBCA4}"/>
              </a:ext>
            </a:extLst>
          </p:cNvPr>
          <p:cNvSpPr txBox="1"/>
          <p:nvPr/>
        </p:nvSpPr>
        <p:spPr>
          <a:xfrm>
            <a:off x="1264778" y="5212935"/>
            <a:ext cx="2717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Supplementary Figure 1. 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1015336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382F57EA-87D3-4A69-8474-BBE6A60DB9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492584"/>
              </p:ext>
            </p:extLst>
          </p:nvPr>
        </p:nvGraphicFramePr>
        <p:xfrm>
          <a:off x="1314468" y="816028"/>
          <a:ext cx="6503670" cy="952500"/>
        </p:xfrm>
        <a:graphic>
          <a:graphicData uri="http://schemas.openxmlformats.org/drawingml/2006/table">
            <a:tbl>
              <a:tblPr firstRow="1" firstCol="1" bandRow="1"/>
              <a:tblGrid>
                <a:gridCol w="609600">
                  <a:extLst>
                    <a:ext uri="{9D8B030D-6E8A-4147-A177-3AD203B41FA5}">
                      <a16:colId xmlns="" xmlns:a16="http://schemas.microsoft.com/office/drawing/2014/main" val="3310724234"/>
                    </a:ext>
                  </a:extLst>
                </a:gridCol>
                <a:gridCol w="518795">
                  <a:extLst>
                    <a:ext uri="{9D8B030D-6E8A-4147-A177-3AD203B41FA5}">
                      <a16:colId xmlns="" xmlns:a16="http://schemas.microsoft.com/office/drawing/2014/main" val="2094810801"/>
                    </a:ext>
                  </a:extLst>
                </a:gridCol>
                <a:gridCol w="389890">
                  <a:extLst>
                    <a:ext uri="{9D8B030D-6E8A-4147-A177-3AD203B41FA5}">
                      <a16:colId xmlns="" xmlns:a16="http://schemas.microsoft.com/office/drawing/2014/main" val="2570660708"/>
                    </a:ext>
                  </a:extLst>
                </a:gridCol>
                <a:gridCol w="389890">
                  <a:extLst>
                    <a:ext uri="{9D8B030D-6E8A-4147-A177-3AD203B41FA5}">
                      <a16:colId xmlns="" xmlns:a16="http://schemas.microsoft.com/office/drawing/2014/main" val="689569465"/>
                    </a:ext>
                  </a:extLst>
                </a:gridCol>
                <a:gridCol w="389890">
                  <a:extLst>
                    <a:ext uri="{9D8B030D-6E8A-4147-A177-3AD203B41FA5}">
                      <a16:colId xmlns="" xmlns:a16="http://schemas.microsoft.com/office/drawing/2014/main" val="356951687"/>
                    </a:ext>
                  </a:extLst>
                </a:gridCol>
                <a:gridCol w="389890">
                  <a:extLst>
                    <a:ext uri="{9D8B030D-6E8A-4147-A177-3AD203B41FA5}">
                      <a16:colId xmlns="" xmlns:a16="http://schemas.microsoft.com/office/drawing/2014/main" val="2338306665"/>
                    </a:ext>
                  </a:extLst>
                </a:gridCol>
                <a:gridCol w="389890">
                  <a:extLst>
                    <a:ext uri="{9D8B030D-6E8A-4147-A177-3AD203B41FA5}">
                      <a16:colId xmlns="" xmlns:a16="http://schemas.microsoft.com/office/drawing/2014/main" val="1305900630"/>
                    </a:ext>
                  </a:extLst>
                </a:gridCol>
                <a:gridCol w="389890">
                  <a:extLst>
                    <a:ext uri="{9D8B030D-6E8A-4147-A177-3AD203B41FA5}">
                      <a16:colId xmlns="" xmlns:a16="http://schemas.microsoft.com/office/drawing/2014/main" val="3545769359"/>
                    </a:ext>
                  </a:extLst>
                </a:gridCol>
                <a:gridCol w="389890">
                  <a:extLst>
                    <a:ext uri="{9D8B030D-6E8A-4147-A177-3AD203B41FA5}">
                      <a16:colId xmlns="" xmlns:a16="http://schemas.microsoft.com/office/drawing/2014/main" val="3113126014"/>
                    </a:ext>
                  </a:extLst>
                </a:gridCol>
                <a:gridCol w="389890">
                  <a:extLst>
                    <a:ext uri="{9D8B030D-6E8A-4147-A177-3AD203B41FA5}">
                      <a16:colId xmlns="" xmlns:a16="http://schemas.microsoft.com/office/drawing/2014/main" val="3525480483"/>
                    </a:ext>
                  </a:extLst>
                </a:gridCol>
                <a:gridCol w="389890">
                  <a:extLst>
                    <a:ext uri="{9D8B030D-6E8A-4147-A177-3AD203B41FA5}">
                      <a16:colId xmlns="" xmlns:a16="http://schemas.microsoft.com/office/drawing/2014/main" val="3127825992"/>
                    </a:ext>
                  </a:extLst>
                </a:gridCol>
                <a:gridCol w="492125">
                  <a:extLst>
                    <a:ext uri="{9D8B030D-6E8A-4147-A177-3AD203B41FA5}">
                      <a16:colId xmlns="" xmlns:a16="http://schemas.microsoft.com/office/drawing/2014/main" val="2407601824"/>
                    </a:ext>
                  </a:extLst>
                </a:gridCol>
                <a:gridCol w="492125">
                  <a:extLst>
                    <a:ext uri="{9D8B030D-6E8A-4147-A177-3AD203B41FA5}">
                      <a16:colId xmlns="" xmlns:a16="http://schemas.microsoft.com/office/drawing/2014/main" val="2270868895"/>
                    </a:ext>
                  </a:extLst>
                </a:gridCol>
                <a:gridCol w="492125">
                  <a:extLst>
                    <a:ext uri="{9D8B030D-6E8A-4147-A177-3AD203B41FA5}">
                      <a16:colId xmlns="" xmlns:a16="http://schemas.microsoft.com/office/drawing/2014/main" val="3194164727"/>
                    </a:ext>
                  </a:extLst>
                </a:gridCol>
                <a:gridCol w="389890">
                  <a:extLst>
                    <a:ext uri="{9D8B030D-6E8A-4147-A177-3AD203B41FA5}">
                      <a16:colId xmlns="" xmlns:a16="http://schemas.microsoft.com/office/drawing/2014/main" val="224345773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CA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Samples (AU/ml)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472358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Dilution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S1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S2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S3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S4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S5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S6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S7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S8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S9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S10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S11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S12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S13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S14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796762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1/100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46.9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33.2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51.0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62.0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61.4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30.7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50.3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73.9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39.9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68.8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147.0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143.9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102.9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81.2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809733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1/400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19.0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10.6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18.9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23.1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20.4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8.9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22.1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46.3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13.7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18.7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70.6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71.5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37.4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059072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1/700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8.1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11.5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16.2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16.6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6.2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13.3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26.3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10.1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13.1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51.7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51.2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24.6</a:t>
                      </a:r>
                      <a:endParaRPr lang="en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21.2</a:t>
                      </a:r>
                      <a:endParaRPr lang="en-C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1257597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44122F5-E5B3-4B07-AC7A-5F7E4763EA2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13528" y="2146741"/>
            <a:ext cx="3152775" cy="30943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FA0EA9DD-2B39-4883-8036-5A521EDE007F}"/>
              </a:ext>
            </a:extLst>
          </p:cNvPr>
          <p:cNvSpPr txBox="1"/>
          <p:nvPr/>
        </p:nvSpPr>
        <p:spPr>
          <a:xfrm>
            <a:off x="1413528" y="5734195"/>
            <a:ext cx="2717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Supplementary Figure 2. 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478004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70</Words>
  <Application>Microsoft Office PowerPoint</Application>
  <PresentationFormat>Widescreen</PresentationFormat>
  <Paragraphs>63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Prism 7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Manoj Kumar U.</cp:lastModifiedBy>
  <cp:revision>3</cp:revision>
  <dcterms:created xsi:type="dcterms:W3CDTF">2020-08-10T05:15:25Z</dcterms:created>
  <dcterms:modified xsi:type="dcterms:W3CDTF">2020-09-22T09:34:15Z</dcterms:modified>
</cp:coreProperties>
</file>