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9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62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39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0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2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73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72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61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91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660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47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6771C-4344-4DDB-B997-F66FD0B128A9}" type="datetimeFigureOut">
              <a:rPr kumimoji="1" lang="ja-JP" altLang="en-US" smtClean="0"/>
              <a:t>2020/4/28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30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91916"/>
            <a:ext cx="8810298" cy="211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8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4</cp:revision>
  <dcterms:created xsi:type="dcterms:W3CDTF">2019-10-10T02:46:49Z</dcterms:created>
  <dcterms:modified xsi:type="dcterms:W3CDTF">2020-04-28T04:29:34Z</dcterms:modified>
</cp:coreProperties>
</file>