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69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628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398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30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26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737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72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61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918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660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47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6771C-4344-4DDB-B997-F66FD0B128A9}" type="datetimeFigureOut">
              <a:rPr kumimoji="1" lang="ja-JP" altLang="en-US" smtClean="0"/>
              <a:t>2020/6/19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1D883-31C2-4DC5-B991-EE186535B7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30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71" y="869672"/>
            <a:ext cx="8625709" cy="486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200887" y="5733256"/>
            <a:ext cx="90516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EP, ingested EWH in the first period placebo in the second period; PE, ingested placebo in the first period and EWH in the second period</a:t>
            </a:r>
          </a:p>
        </p:txBody>
      </p:sp>
    </p:spTree>
    <p:extLst>
      <p:ext uri="{BB962C8B-B14F-4D97-AF65-F5344CB8AC3E}">
        <p14:creationId xmlns:p14="http://schemas.microsoft.com/office/powerpoint/2010/main" val="185786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28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6</cp:revision>
  <dcterms:created xsi:type="dcterms:W3CDTF">2019-10-10T02:46:49Z</dcterms:created>
  <dcterms:modified xsi:type="dcterms:W3CDTF">2020-06-19T00:01:21Z</dcterms:modified>
</cp:coreProperties>
</file>