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</p:sldIdLst>
  <p:sldSz cx="6858000" cy="12192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22" autoAdjust="0"/>
    <p:restoredTop sz="93770" autoAdjust="0"/>
  </p:normalViewPr>
  <p:slideViewPr>
    <p:cSldViewPr snapToGrid="0" showGuides="1">
      <p:cViewPr>
        <p:scale>
          <a:sx n="80" d="100"/>
          <a:sy n="80" d="100"/>
        </p:scale>
        <p:origin x="528" y="48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88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889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98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185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897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303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42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810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81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632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51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07C75-ED74-40C7-9A6F-473A2246DC73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DACA8-3B5D-4C65-BBF3-26886E0DD5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311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76305" y="11863699"/>
            <a:ext cx="1334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File 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76305" y="264920"/>
            <a:ext cx="6507560" cy="9415637"/>
            <a:chOff x="76305" y="264920"/>
            <a:chExt cx="6507560" cy="9415637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17492" y="55610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06031" y="511278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596529" y="205089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9" name="Picture 7" descr="E:\新しいフォルダー\ANCA\ANCA sasaki1643\ANCA sasaki3.tif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07938" y="2066800"/>
              <a:ext cx="1440000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テキスト ボックス 11"/>
            <p:cNvSpPr txBox="1"/>
            <p:nvPr/>
          </p:nvSpPr>
          <p:spPr>
            <a:xfrm rot="16200000">
              <a:off x="-752737" y="1093962"/>
              <a:ext cx="20889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inor</a:t>
              </a:r>
            </a:p>
            <a:p>
              <a:pPr algn="ctr"/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glomerular </a:t>
              </a:r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abnormality</a:t>
              </a: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 rot="16200000">
              <a:off x="-64029" y="2688522"/>
              <a:ext cx="8467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ANCA-RN</a:t>
              </a: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 rot="16200000">
              <a:off x="99987" y="4974628"/>
              <a:ext cx="5693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FSGS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81" name="Picture 9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143292" y="357225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039176" y="358663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xmlns="" id="{E3CBFB4F-E608-4797-AA7D-3F20B35BAF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8641" y="6695261"/>
              <a:ext cx="1440000" cy="1440000"/>
            </a:xfrm>
            <a:prstGeom prst="rect">
              <a:avLst/>
            </a:prstGeom>
          </p:spPr>
        </p:pic>
        <p:pic>
          <p:nvPicPr>
            <p:cNvPr id="21" name="図 20">
              <a:extLst>
                <a:ext uri="{FF2B5EF4-FFF2-40B4-BE49-F238E27FC236}">
                  <a16:creationId xmlns:a16="http://schemas.microsoft.com/office/drawing/2014/main" xmlns="" id="{928E8E9C-FA11-4274-8A77-DCB5464B35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598844" y="6703657"/>
              <a:ext cx="1440000" cy="1440000"/>
            </a:xfrm>
            <a:prstGeom prst="rect">
              <a:avLst/>
            </a:prstGeom>
          </p:spPr>
        </p:pic>
        <p:pic>
          <p:nvPicPr>
            <p:cNvPr id="22" name="図 21">
              <a:extLst>
                <a:ext uri="{FF2B5EF4-FFF2-40B4-BE49-F238E27FC236}">
                  <a16:creationId xmlns:a16="http://schemas.microsoft.com/office/drawing/2014/main" xmlns="" id="{C202B2B7-09BA-41E9-98BF-DFBD92B72C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143292" y="6695280"/>
              <a:ext cx="1440000" cy="1440000"/>
            </a:xfrm>
            <a:prstGeom prst="rect">
              <a:avLst/>
            </a:prstGeom>
          </p:spPr>
        </p:pic>
        <p:pic>
          <p:nvPicPr>
            <p:cNvPr id="23" name="Picture 2" descr="E:\新しいフォルダー\DM\DM 1539　トラゼンタ★\DM 15-39-4.tif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034405" y="6695280"/>
              <a:ext cx="1440000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17492" y="824055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040910" y="55610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xmlns="" id="{978BBFBB-7422-44C9-85FC-E3F8E8A11C4F}"/>
                </a:ext>
              </a:extLst>
            </p:cNvPr>
            <p:cNvSpPr txBox="1"/>
            <p:nvPr/>
          </p:nvSpPr>
          <p:spPr>
            <a:xfrm rot="16200000">
              <a:off x="-465127" y="8027539"/>
              <a:ext cx="152157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DN</a:t>
              </a:r>
            </a:p>
            <a:p>
              <a:pPr algn="ctr"/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with DPP-4 inhibitor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507193" y="6695261"/>
              <a:ext cx="6076099" cy="29852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Picture 2" descr="E:\新しいフォルダー\ANCA\ANCA sa エクア1590\ANCA sa1.tif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039176" y="2059718"/>
              <a:ext cx="1440000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07938" y="358663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10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596529" y="358663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正方形/長方形 38"/>
            <p:cNvSpPr/>
            <p:nvPr/>
          </p:nvSpPr>
          <p:spPr>
            <a:xfrm>
              <a:off x="507766" y="3571849"/>
              <a:ext cx="6076099" cy="29852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8" name="直線コネクタ 27"/>
            <p:cNvCxnSpPr/>
            <p:nvPr/>
          </p:nvCxnSpPr>
          <p:spPr>
            <a:xfrm>
              <a:off x="1594284" y="1941079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3119408" y="1935826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1551033" y="3450773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3119408" y="3435459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034405" y="5115614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3" name="直線コネクタ 32"/>
            <p:cNvCxnSpPr/>
            <p:nvPr/>
          </p:nvCxnSpPr>
          <p:spPr>
            <a:xfrm>
              <a:off x="4675364" y="3438997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1570528" y="4980782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3106208" y="4964204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4696630" y="4959516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>
              <a:off x="6249048" y="4959516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1525882" y="6483519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>
              <a:off x="3077528" y="6491808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1570528" y="8057141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>
              <a:off x="3084287" y="8076061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>
              <a:off x="4644116" y="8073718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6235848" y="8052452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1577939" y="9610751"/>
              <a:ext cx="33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/>
            <p:cNvSpPr txBox="1"/>
            <p:nvPr/>
          </p:nvSpPr>
          <p:spPr>
            <a:xfrm rot="17703594">
              <a:off x="497915" y="3144922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 dirty="0"/>
                <a:t>➤</a:t>
              </a:r>
            </a:p>
          </p:txBody>
        </p:sp>
        <p:sp>
          <p:nvSpPr>
            <p:cNvPr id="48" name="下矢印 47"/>
            <p:cNvSpPr/>
            <p:nvPr/>
          </p:nvSpPr>
          <p:spPr>
            <a:xfrm rot="12875085" flipH="1">
              <a:off x="717882" y="6388794"/>
              <a:ext cx="120654" cy="180000"/>
            </a:xfrm>
            <a:prstGeom prst="downArrow">
              <a:avLst>
                <a:gd name="adj1" fmla="val 50000"/>
                <a:gd name="adj2" fmla="val 4809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9" name="下矢印 48"/>
            <p:cNvSpPr/>
            <p:nvPr/>
          </p:nvSpPr>
          <p:spPr>
            <a:xfrm rot="2129022">
              <a:off x="3078080" y="5098355"/>
              <a:ext cx="152461" cy="238321"/>
            </a:xfrm>
            <a:prstGeom prst="downArrow">
              <a:avLst>
                <a:gd name="adj1" fmla="val 50000"/>
                <a:gd name="adj2" fmla="val 4809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0" name="下矢印 49"/>
            <p:cNvSpPr/>
            <p:nvPr/>
          </p:nvSpPr>
          <p:spPr>
            <a:xfrm rot="12875085" flipH="1">
              <a:off x="1529528" y="7753356"/>
              <a:ext cx="120654" cy="180000"/>
            </a:xfrm>
            <a:prstGeom prst="downArrow">
              <a:avLst>
                <a:gd name="adj1" fmla="val 50000"/>
                <a:gd name="adj2" fmla="val 4809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1" name="下矢印 50"/>
            <p:cNvSpPr/>
            <p:nvPr/>
          </p:nvSpPr>
          <p:spPr>
            <a:xfrm rot="12875085" flipH="1">
              <a:off x="625723" y="8752858"/>
              <a:ext cx="120654" cy="180000"/>
            </a:xfrm>
            <a:prstGeom prst="downArrow">
              <a:avLst>
                <a:gd name="adj1" fmla="val 50000"/>
                <a:gd name="adj2" fmla="val 4809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3" name="下矢印 52"/>
            <p:cNvSpPr/>
            <p:nvPr/>
          </p:nvSpPr>
          <p:spPr>
            <a:xfrm rot="12875085" flipH="1">
              <a:off x="2146242" y="4531557"/>
              <a:ext cx="120654" cy="180000"/>
            </a:xfrm>
            <a:prstGeom prst="downArrow">
              <a:avLst>
                <a:gd name="adj1" fmla="val 50000"/>
                <a:gd name="adj2" fmla="val 4809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1533971" y="1758235"/>
              <a:ext cx="4251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50µm</a:t>
              </a:r>
              <a:endParaRPr kumimoji="1" lang="ja-JP" alt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35816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3990</TotalTime>
  <Words>12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Hitoshi</dc:creator>
  <cp:lastModifiedBy>Hitoshi</cp:lastModifiedBy>
  <cp:revision>150</cp:revision>
  <dcterms:created xsi:type="dcterms:W3CDTF">2019-01-01T01:29:04Z</dcterms:created>
  <dcterms:modified xsi:type="dcterms:W3CDTF">2020-09-06T00:09:38Z</dcterms:modified>
</cp:coreProperties>
</file>