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601200" cy="12801600" type="A3"/>
  <p:notesSz cx="6858000" cy="9144000"/>
  <p:defaultTextStyle>
    <a:defPPr>
      <a:defRPr lang="ja-JP"/>
    </a:defPPr>
    <a:lvl1pPr marL="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35" d="100"/>
          <a:sy n="35" d="100"/>
        </p:scale>
        <p:origin x="1013" y="19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20090" y="3976796"/>
            <a:ext cx="8161020" cy="274404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40180" y="7254240"/>
            <a:ext cx="672084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382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0211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220652" y="684531"/>
            <a:ext cx="1620203" cy="1456182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60046" y="684531"/>
            <a:ext cx="4700588" cy="1456182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05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7742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8429" y="8226214"/>
            <a:ext cx="8161020" cy="254254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8429" y="5425866"/>
            <a:ext cx="8161020" cy="280034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2414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60046" y="3982721"/>
            <a:ext cx="3160395" cy="11263631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680461" y="3982721"/>
            <a:ext cx="3160395" cy="11263631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614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061" y="2865544"/>
            <a:ext cx="4242197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80061" y="4059766"/>
            <a:ext cx="4242197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77278" y="2865544"/>
            <a:ext cx="4243863" cy="1194222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77278" y="4059766"/>
            <a:ext cx="4243863" cy="7375738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326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192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908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061" y="509694"/>
            <a:ext cx="3158729" cy="216916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53803" y="509695"/>
            <a:ext cx="5367338" cy="10925811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80061" y="2678855"/>
            <a:ext cx="3158729" cy="8756651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997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81902" y="8961121"/>
            <a:ext cx="5760720" cy="105791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81902" y="1143846"/>
            <a:ext cx="5760720" cy="768096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81902" y="10019032"/>
            <a:ext cx="5760720" cy="1502409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288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80060" y="512658"/>
            <a:ext cx="8641080" cy="21336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80060" y="2987042"/>
            <a:ext cx="8641080" cy="8448464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80060" y="11865188"/>
            <a:ext cx="22402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701EF-296B-4B31-B574-3137FA51B07B}" type="datetimeFigureOut">
              <a:rPr kumimoji="1" lang="ja-JP" altLang="en-US" smtClean="0"/>
              <a:t>2020/9/6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80410" y="11865188"/>
            <a:ext cx="30403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80860" y="11865188"/>
            <a:ext cx="2240280" cy="681566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677A8-1B0A-42E8-8424-F8D0E66C0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040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8016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グループ化 36"/>
          <p:cNvGrpSpPr/>
          <p:nvPr/>
        </p:nvGrpSpPr>
        <p:grpSpPr>
          <a:xfrm>
            <a:off x="120080" y="2071028"/>
            <a:ext cx="9433048" cy="10738484"/>
            <a:chOff x="120080" y="2071028"/>
            <a:chExt cx="9433048" cy="10738484"/>
          </a:xfrm>
        </p:grpSpPr>
        <p:graphicFrame>
          <p:nvGraphicFramePr>
            <p:cNvPr id="36" name="オブジェクト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2014122"/>
                </p:ext>
              </p:extLst>
            </p:nvPr>
          </p:nvGraphicFramePr>
          <p:xfrm>
            <a:off x="4902121" y="7605605"/>
            <a:ext cx="4651007" cy="39559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Image" r:id="rId3" imgW="1274760" imgH="1083960" progId="Photoshop.Image.13">
                    <p:embed/>
                  </p:oleObj>
                </mc:Choice>
                <mc:Fallback>
                  <p:oleObj name="Image" r:id="rId3" imgW="1274760" imgH="1083960" progId="Photoshop.Image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902121" y="7605605"/>
                          <a:ext cx="4651007" cy="39559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080" y="2440360"/>
              <a:ext cx="4651007" cy="39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2121" y="2440360"/>
              <a:ext cx="4651007" cy="396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192088" y="2071028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  <a:endParaRPr kumimoji="1" lang="ja-JP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1416224" y="2071028"/>
              <a:ext cx="15953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Synaptopodin</a:t>
              </a:r>
              <a:endParaRPr kumimoji="1" lang="ja-JP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545673" y="2071028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kumimoji="1" lang="ja-JP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169754" y="3304456"/>
              <a:ext cx="7505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con ADR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720286" y="3130823"/>
              <a:ext cx="5661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ADR+</a:t>
              </a:r>
            </a:p>
            <a:p>
              <a:pPr algn="ctr"/>
              <a:r>
                <a:rPr lang="en-US" altLang="ja-JP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saxa</a:t>
              </a:r>
              <a:endParaRPr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4296544" y="2800400"/>
              <a:ext cx="64807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kumimoji="1" lang="en-US" altLang="ja-JP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endPara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</a:p>
            <a:p>
              <a:endPara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endParaRPr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  <a:p>
              <a:endPara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37</a:t>
              </a:r>
            </a:p>
            <a:p>
              <a:endPara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  <a:p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</a:p>
            <a:p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1200200" y="3592520"/>
              <a:ext cx="900000" cy="288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844127" y="4199330"/>
              <a:ext cx="7505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con ADR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394659" y="4024536"/>
              <a:ext cx="5661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ADR+</a:t>
              </a:r>
            </a:p>
            <a:p>
              <a:pPr algn="ctr"/>
              <a:r>
                <a:rPr lang="en-US" altLang="ja-JP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saxa</a:t>
              </a:r>
              <a:endParaRPr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5880720" y="4456584"/>
              <a:ext cx="900000" cy="288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aphicFrame>
          <p:nvGraphicFramePr>
            <p:cNvPr id="25" name="オブジェクト 2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40040918"/>
                </p:ext>
              </p:extLst>
            </p:nvPr>
          </p:nvGraphicFramePr>
          <p:xfrm>
            <a:off x="149593" y="7625336"/>
            <a:ext cx="4651007" cy="395508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" name="Image" r:id="rId7" imgW="6196680" imgH="5269680" progId="Photoshop.Image.13">
                    <p:embed/>
                  </p:oleObj>
                </mc:Choice>
                <mc:Fallback>
                  <p:oleObj name="Image" r:id="rId7" imgW="6196680" imgH="5269680" progId="Photoshop.Image.1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49593" y="7625336"/>
                          <a:ext cx="4651007" cy="395508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テキスト ボックス 10"/>
            <p:cNvSpPr txBox="1"/>
            <p:nvPr/>
          </p:nvSpPr>
          <p:spPr>
            <a:xfrm>
              <a:off x="1974411" y="7291898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err="1">
                  <a:latin typeface="Arial" panose="020B0604020202020204" pitchFamily="34" charset="0"/>
                  <a:cs typeface="Arial" panose="020B0604020202020204" pitchFamily="34" charset="0"/>
                </a:rPr>
                <a:t>RhoA</a:t>
              </a:r>
              <a:endParaRPr kumimoji="1" lang="ja-JP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6617681" y="7291898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kumimoji="1" lang="ja-JP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192088" y="7264896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>
                  <a:latin typeface="Arial" panose="020B0604020202020204" pitchFamily="34" charset="0"/>
                  <a:cs typeface="Arial" panose="020B0604020202020204" pitchFamily="34" charset="0"/>
                </a:rPr>
                <a:t>(b)</a:t>
              </a:r>
              <a:endParaRPr kumimoji="1" lang="ja-JP" altLang="en-US" sz="1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2280320" y="9425136"/>
              <a:ext cx="7505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con ADR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850237" y="9251503"/>
              <a:ext cx="5661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ADR+</a:t>
              </a:r>
            </a:p>
            <a:p>
              <a:pPr algn="ctr"/>
              <a:r>
                <a:rPr lang="en-US" altLang="ja-JP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saxa</a:t>
              </a:r>
              <a:endParaRPr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4224536" y="7992521"/>
              <a:ext cx="648072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kumimoji="1" lang="en-US" altLang="ja-JP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  <a:p>
              <a:endPara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</a:p>
            <a:p>
              <a:endPara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</a:p>
            <a:p>
              <a:endParaRPr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  <a:p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  <a:p>
              <a:endPara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  <a:p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37</a:t>
              </a:r>
            </a:p>
            <a:p>
              <a:endPara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  <a:p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  <a:p>
              <a:endParaRPr kumimoji="1"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2352328" y="10001200"/>
              <a:ext cx="900000" cy="288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002402" y="9383906"/>
              <a:ext cx="75052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con ADR</a:t>
              </a:r>
              <a:endParaRPr kumimoji="1" lang="ja-JP" alt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7536904" y="9209112"/>
              <a:ext cx="56618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100" dirty="0">
                  <a:latin typeface="Arial" panose="020B0604020202020204" pitchFamily="34" charset="0"/>
                  <a:cs typeface="Arial" panose="020B0604020202020204" pitchFamily="34" charset="0"/>
                </a:rPr>
                <a:t>ADR+</a:t>
              </a:r>
            </a:p>
            <a:p>
              <a:pPr algn="ctr"/>
              <a:r>
                <a:rPr lang="en-US" altLang="ja-JP" sz="1100" dirty="0" err="1">
                  <a:latin typeface="Arial" panose="020B0604020202020204" pitchFamily="34" charset="0"/>
                  <a:cs typeface="Arial" panose="020B0604020202020204" pitchFamily="34" charset="0"/>
                </a:rPr>
                <a:t>saxa</a:t>
              </a:r>
              <a:endParaRPr lang="en-US" altLang="ja-JP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7068952" y="9641192"/>
              <a:ext cx="900000" cy="2880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20080" y="12470958"/>
              <a:ext cx="16401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>
                  <a:latin typeface="Arial" panose="020B0604020202020204" pitchFamily="34" charset="0"/>
                  <a:cs typeface="Arial" panose="020B0604020202020204" pitchFamily="34" charset="0"/>
                </a:rPr>
                <a:t>Additional File 2</a:t>
              </a:r>
              <a:endParaRPr kumimoji="1" lang="ja-JP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2873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56</Words>
  <Application>Microsoft Office PowerPoint</Application>
  <PresentationFormat>A3 297x420 mm</PresentationFormat>
  <Paragraphs>48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Office ​​テーマ</vt:lpstr>
      <vt:lpstr>Image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ayano</dc:creator>
  <cp:lastModifiedBy>Hitoshi</cp:lastModifiedBy>
  <cp:revision>14</cp:revision>
  <dcterms:created xsi:type="dcterms:W3CDTF">2020-08-10T03:22:50Z</dcterms:created>
  <dcterms:modified xsi:type="dcterms:W3CDTF">2020-09-06T00:11:04Z</dcterms:modified>
</cp:coreProperties>
</file>