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417" r:id="rId3"/>
    <p:sldId id="422" r:id="rId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77" autoAdjust="0"/>
    <p:restoredTop sz="94660"/>
  </p:normalViewPr>
  <p:slideViewPr>
    <p:cSldViewPr snapToGrid="0">
      <p:cViewPr varScale="1">
        <p:scale>
          <a:sx n="102" d="100"/>
          <a:sy n="102" d="100"/>
        </p:scale>
        <p:origin x="498" y="108"/>
      </p:cViewPr>
      <p:guideLst/>
    </p:cSldViewPr>
  </p:slid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slide" Target="slides/slide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7198AC-F2EC-449E-BB77-56CFAEB8D9AA}"/>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71F89AB1-7EF7-4E2B-9546-BA810F41915D}"/>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EEDDB8B9-576A-4547-9A95-B7DF3C1D5D28}"/>
              </a:ext>
            </a:extLst>
          </p:cNvPr>
          <p:cNvSpPr>
            <a:spLocks noGrp="1"/>
          </p:cNvSpPr>
          <p:nvPr>
            <p:ph type="dt" sz="half" idx="10"/>
          </p:nvPr>
        </p:nvSpPr>
        <p:spPr/>
        <p:txBody>
          <a:bodyPr/>
          <a:lstStyle/>
          <a:p>
            <a:fld id="{A4ED536C-AC38-41E4-8BC1-C474393E2D7F}" type="datetimeFigureOut">
              <a:rPr lang="en-US" smtClean="0"/>
              <a:t>2/27/2020</a:t>
            </a:fld>
            <a:endParaRPr lang="en-US"/>
          </a:p>
        </p:txBody>
      </p:sp>
      <p:sp>
        <p:nvSpPr>
          <p:cNvPr id="5" name="Footer Placeholder 4">
            <a:extLst>
              <a:ext uri="{FF2B5EF4-FFF2-40B4-BE49-F238E27FC236}">
                <a16:creationId xmlns:a16="http://schemas.microsoft.com/office/drawing/2014/main" id="{7DFB4613-37E6-488B-802E-4A67DDE4564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ECEE2B5-8D49-4F62-B017-056BB8F3E13F}"/>
              </a:ext>
            </a:extLst>
          </p:cNvPr>
          <p:cNvSpPr>
            <a:spLocks noGrp="1"/>
          </p:cNvSpPr>
          <p:nvPr>
            <p:ph type="sldNum" sz="quarter" idx="12"/>
          </p:nvPr>
        </p:nvSpPr>
        <p:spPr/>
        <p:txBody>
          <a:bodyPr/>
          <a:lstStyle/>
          <a:p>
            <a:fld id="{12371668-A27E-46A2-BD5C-B826DB385CBC}" type="slidenum">
              <a:rPr lang="en-US" smtClean="0"/>
              <a:t>‹#›</a:t>
            </a:fld>
            <a:endParaRPr lang="en-US"/>
          </a:p>
        </p:txBody>
      </p:sp>
    </p:spTree>
    <p:extLst>
      <p:ext uri="{BB962C8B-B14F-4D97-AF65-F5344CB8AC3E}">
        <p14:creationId xmlns:p14="http://schemas.microsoft.com/office/powerpoint/2010/main" val="398518681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678C3B-94AE-4141-A71C-095B3773A67E}"/>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E3DDF605-03F0-4E90-BA95-551041D5A19D}"/>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E8224B0-389A-436E-8D9B-CDD8F5A75055}"/>
              </a:ext>
            </a:extLst>
          </p:cNvPr>
          <p:cNvSpPr>
            <a:spLocks noGrp="1"/>
          </p:cNvSpPr>
          <p:nvPr>
            <p:ph type="dt" sz="half" idx="10"/>
          </p:nvPr>
        </p:nvSpPr>
        <p:spPr/>
        <p:txBody>
          <a:bodyPr/>
          <a:lstStyle/>
          <a:p>
            <a:fld id="{A4ED536C-AC38-41E4-8BC1-C474393E2D7F}" type="datetimeFigureOut">
              <a:rPr lang="en-US" smtClean="0"/>
              <a:t>2/27/2020</a:t>
            </a:fld>
            <a:endParaRPr lang="en-US"/>
          </a:p>
        </p:txBody>
      </p:sp>
      <p:sp>
        <p:nvSpPr>
          <p:cNvPr id="5" name="Footer Placeholder 4">
            <a:extLst>
              <a:ext uri="{FF2B5EF4-FFF2-40B4-BE49-F238E27FC236}">
                <a16:creationId xmlns:a16="http://schemas.microsoft.com/office/drawing/2014/main" id="{F87ED830-4DDC-4136-A607-9387569ECF7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CAF08B2-5401-4A47-9669-E1B00D5C988B}"/>
              </a:ext>
            </a:extLst>
          </p:cNvPr>
          <p:cNvSpPr>
            <a:spLocks noGrp="1"/>
          </p:cNvSpPr>
          <p:nvPr>
            <p:ph type="sldNum" sz="quarter" idx="12"/>
          </p:nvPr>
        </p:nvSpPr>
        <p:spPr/>
        <p:txBody>
          <a:bodyPr/>
          <a:lstStyle/>
          <a:p>
            <a:fld id="{12371668-A27E-46A2-BD5C-B826DB385CBC}" type="slidenum">
              <a:rPr lang="en-US" smtClean="0"/>
              <a:t>‹#›</a:t>
            </a:fld>
            <a:endParaRPr lang="en-US"/>
          </a:p>
        </p:txBody>
      </p:sp>
    </p:spTree>
    <p:extLst>
      <p:ext uri="{BB962C8B-B14F-4D97-AF65-F5344CB8AC3E}">
        <p14:creationId xmlns:p14="http://schemas.microsoft.com/office/powerpoint/2010/main" val="381051262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B6B0F042-02DF-43C0-8A52-771A2FEB9264}"/>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899327FC-C284-440D-8E92-EDF49979E564}"/>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AE8468C-9866-429E-9BB5-48536967D619}"/>
              </a:ext>
            </a:extLst>
          </p:cNvPr>
          <p:cNvSpPr>
            <a:spLocks noGrp="1"/>
          </p:cNvSpPr>
          <p:nvPr>
            <p:ph type="dt" sz="half" idx="10"/>
          </p:nvPr>
        </p:nvSpPr>
        <p:spPr/>
        <p:txBody>
          <a:bodyPr/>
          <a:lstStyle/>
          <a:p>
            <a:fld id="{A4ED536C-AC38-41E4-8BC1-C474393E2D7F}" type="datetimeFigureOut">
              <a:rPr lang="en-US" smtClean="0"/>
              <a:t>2/27/2020</a:t>
            </a:fld>
            <a:endParaRPr lang="en-US"/>
          </a:p>
        </p:txBody>
      </p:sp>
      <p:sp>
        <p:nvSpPr>
          <p:cNvPr id="5" name="Footer Placeholder 4">
            <a:extLst>
              <a:ext uri="{FF2B5EF4-FFF2-40B4-BE49-F238E27FC236}">
                <a16:creationId xmlns:a16="http://schemas.microsoft.com/office/drawing/2014/main" id="{3D88CE6D-AAEB-4251-9FBB-86398173CEA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8930272-8FD6-47AE-92E1-E36EC5BDFBAD}"/>
              </a:ext>
            </a:extLst>
          </p:cNvPr>
          <p:cNvSpPr>
            <a:spLocks noGrp="1"/>
          </p:cNvSpPr>
          <p:nvPr>
            <p:ph type="sldNum" sz="quarter" idx="12"/>
          </p:nvPr>
        </p:nvSpPr>
        <p:spPr/>
        <p:txBody>
          <a:bodyPr/>
          <a:lstStyle/>
          <a:p>
            <a:fld id="{12371668-A27E-46A2-BD5C-B826DB385CBC}" type="slidenum">
              <a:rPr lang="en-US" smtClean="0"/>
              <a:t>‹#›</a:t>
            </a:fld>
            <a:endParaRPr lang="en-US"/>
          </a:p>
        </p:txBody>
      </p:sp>
    </p:spTree>
    <p:extLst>
      <p:ext uri="{BB962C8B-B14F-4D97-AF65-F5344CB8AC3E}">
        <p14:creationId xmlns:p14="http://schemas.microsoft.com/office/powerpoint/2010/main" val="226620942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E1DA26-A8E9-4601-A508-CF3DCF51F379}"/>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C1CAFDD6-DA27-4083-BD10-A8D7ADE09A5B}"/>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5638A61-281B-4F8C-AB03-52A5C685B937}"/>
              </a:ext>
            </a:extLst>
          </p:cNvPr>
          <p:cNvSpPr>
            <a:spLocks noGrp="1"/>
          </p:cNvSpPr>
          <p:nvPr>
            <p:ph type="dt" sz="half" idx="10"/>
          </p:nvPr>
        </p:nvSpPr>
        <p:spPr/>
        <p:txBody>
          <a:bodyPr/>
          <a:lstStyle/>
          <a:p>
            <a:fld id="{A4ED536C-AC38-41E4-8BC1-C474393E2D7F}" type="datetimeFigureOut">
              <a:rPr lang="en-US" smtClean="0"/>
              <a:t>2/27/2020</a:t>
            </a:fld>
            <a:endParaRPr lang="en-US"/>
          </a:p>
        </p:txBody>
      </p:sp>
      <p:sp>
        <p:nvSpPr>
          <p:cNvPr id="5" name="Footer Placeholder 4">
            <a:extLst>
              <a:ext uri="{FF2B5EF4-FFF2-40B4-BE49-F238E27FC236}">
                <a16:creationId xmlns:a16="http://schemas.microsoft.com/office/drawing/2014/main" id="{4F32A084-C98D-4698-983D-E37EF07C58F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22706D9-C7DA-48C4-BF4B-13F1FD8327FD}"/>
              </a:ext>
            </a:extLst>
          </p:cNvPr>
          <p:cNvSpPr>
            <a:spLocks noGrp="1"/>
          </p:cNvSpPr>
          <p:nvPr>
            <p:ph type="sldNum" sz="quarter" idx="12"/>
          </p:nvPr>
        </p:nvSpPr>
        <p:spPr/>
        <p:txBody>
          <a:bodyPr/>
          <a:lstStyle/>
          <a:p>
            <a:fld id="{12371668-A27E-46A2-BD5C-B826DB385CBC}" type="slidenum">
              <a:rPr lang="en-US" smtClean="0"/>
              <a:t>‹#›</a:t>
            </a:fld>
            <a:endParaRPr lang="en-US"/>
          </a:p>
        </p:txBody>
      </p:sp>
    </p:spTree>
    <p:extLst>
      <p:ext uri="{BB962C8B-B14F-4D97-AF65-F5344CB8AC3E}">
        <p14:creationId xmlns:p14="http://schemas.microsoft.com/office/powerpoint/2010/main" val="378480402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72CC096-4054-46CE-BA13-D11B61525E03}"/>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07DC8D2C-8131-4C2D-8720-02FED7C2B915}"/>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7E731814-E105-4D79-B494-F327E03BB901}"/>
              </a:ext>
            </a:extLst>
          </p:cNvPr>
          <p:cNvSpPr>
            <a:spLocks noGrp="1"/>
          </p:cNvSpPr>
          <p:nvPr>
            <p:ph type="dt" sz="half" idx="10"/>
          </p:nvPr>
        </p:nvSpPr>
        <p:spPr/>
        <p:txBody>
          <a:bodyPr/>
          <a:lstStyle/>
          <a:p>
            <a:fld id="{A4ED536C-AC38-41E4-8BC1-C474393E2D7F}" type="datetimeFigureOut">
              <a:rPr lang="en-US" smtClean="0"/>
              <a:t>2/27/2020</a:t>
            </a:fld>
            <a:endParaRPr lang="en-US"/>
          </a:p>
        </p:txBody>
      </p:sp>
      <p:sp>
        <p:nvSpPr>
          <p:cNvPr id="5" name="Footer Placeholder 4">
            <a:extLst>
              <a:ext uri="{FF2B5EF4-FFF2-40B4-BE49-F238E27FC236}">
                <a16:creationId xmlns:a16="http://schemas.microsoft.com/office/drawing/2014/main" id="{9F3A094B-B58B-47FE-9C76-159A50A170B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C345FF0-E279-4A34-B62D-8F4B6A4D14D3}"/>
              </a:ext>
            </a:extLst>
          </p:cNvPr>
          <p:cNvSpPr>
            <a:spLocks noGrp="1"/>
          </p:cNvSpPr>
          <p:nvPr>
            <p:ph type="sldNum" sz="quarter" idx="12"/>
          </p:nvPr>
        </p:nvSpPr>
        <p:spPr/>
        <p:txBody>
          <a:bodyPr/>
          <a:lstStyle/>
          <a:p>
            <a:fld id="{12371668-A27E-46A2-BD5C-B826DB385CBC}" type="slidenum">
              <a:rPr lang="en-US" smtClean="0"/>
              <a:t>‹#›</a:t>
            </a:fld>
            <a:endParaRPr lang="en-US"/>
          </a:p>
        </p:txBody>
      </p:sp>
    </p:spTree>
    <p:extLst>
      <p:ext uri="{BB962C8B-B14F-4D97-AF65-F5344CB8AC3E}">
        <p14:creationId xmlns:p14="http://schemas.microsoft.com/office/powerpoint/2010/main" val="346496765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5FA2CC-A254-43A4-BFC1-02466D0DC389}"/>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033CBBCA-2484-4B3C-BC7A-84282CA7C57C}"/>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39960E92-2F2A-4095-85DB-B5760D363BFD}"/>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C30C4FE6-861E-4925-BFD6-401A83475567}"/>
              </a:ext>
            </a:extLst>
          </p:cNvPr>
          <p:cNvSpPr>
            <a:spLocks noGrp="1"/>
          </p:cNvSpPr>
          <p:nvPr>
            <p:ph type="dt" sz="half" idx="10"/>
          </p:nvPr>
        </p:nvSpPr>
        <p:spPr/>
        <p:txBody>
          <a:bodyPr/>
          <a:lstStyle/>
          <a:p>
            <a:fld id="{A4ED536C-AC38-41E4-8BC1-C474393E2D7F}" type="datetimeFigureOut">
              <a:rPr lang="en-US" smtClean="0"/>
              <a:t>2/27/2020</a:t>
            </a:fld>
            <a:endParaRPr lang="en-US"/>
          </a:p>
        </p:txBody>
      </p:sp>
      <p:sp>
        <p:nvSpPr>
          <p:cNvPr id="6" name="Footer Placeholder 5">
            <a:extLst>
              <a:ext uri="{FF2B5EF4-FFF2-40B4-BE49-F238E27FC236}">
                <a16:creationId xmlns:a16="http://schemas.microsoft.com/office/drawing/2014/main" id="{A62CC4F2-128F-4CB1-9AAF-9D0E539BFA2C}"/>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84535C2C-6443-4C18-BA44-B8E1F137552F}"/>
              </a:ext>
            </a:extLst>
          </p:cNvPr>
          <p:cNvSpPr>
            <a:spLocks noGrp="1"/>
          </p:cNvSpPr>
          <p:nvPr>
            <p:ph type="sldNum" sz="quarter" idx="12"/>
          </p:nvPr>
        </p:nvSpPr>
        <p:spPr/>
        <p:txBody>
          <a:bodyPr/>
          <a:lstStyle/>
          <a:p>
            <a:fld id="{12371668-A27E-46A2-BD5C-B826DB385CBC}" type="slidenum">
              <a:rPr lang="en-US" smtClean="0"/>
              <a:t>‹#›</a:t>
            </a:fld>
            <a:endParaRPr lang="en-US"/>
          </a:p>
        </p:txBody>
      </p:sp>
    </p:spTree>
    <p:extLst>
      <p:ext uri="{BB962C8B-B14F-4D97-AF65-F5344CB8AC3E}">
        <p14:creationId xmlns:p14="http://schemas.microsoft.com/office/powerpoint/2010/main" val="310722289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F6D0EE-8556-4768-9083-326F85707173}"/>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21E172EE-67B1-41A8-AA33-588E4A8BA3C9}"/>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CDA7046A-BA12-4787-AE55-5AEFE464511C}"/>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ECCDBC83-8816-4F9F-8804-1D77D298D2A8}"/>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E5A3514B-20E1-47E1-865F-3DAE245EFA2E}"/>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C51F56D0-6120-4C8B-BE99-13C2FA2B21B3}"/>
              </a:ext>
            </a:extLst>
          </p:cNvPr>
          <p:cNvSpPr>
            <a:spLocks noGrp="1"/>
          </p:cNvSpPr>
          <p:nvPr>
            <p:ph type="dt" sz="half" idx="10"/>
          </p:nvPr>
        </p:nvSpPr>
        <p:spPr/>
        <p:txBody>
          <a:bodyPr/>
          <a:lstStyle/>
          <a:p>
            <a:fld id="{A4ED536C-AC38-41E4-8BC1-C474393E2D7F}" type="datetimeFigureOut">
              <a:rPr lang="en-US" smtClean="0"/>
              <a:t>2/27/2020</a:t>
            </a:fld>
            <a:endParaRPr lang="en-US"/>
          </a:p>
        </p:txBody>
      </p:sp>
      <p:sp>
        <p:nvSpPr>
          <p:cNvPr id="8" name="Footer Placeholder 7">
            <a:extLst>
              <a:ext uri="{FF2B5EF4-FFF2-40B4-BE49-F238E27FC236}">
                <a16:creationId xmlns:a16="http://schemas.microsoft.com/office/drawing/2014/main" id="{E62EF61D-082A-470C-B8C9-28628AEA9444}"/>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8C4AB631-1322-4BC8-880D-C63981777D25}"/>
              </a:ext>
            </a:extLst>
          </p:cNvPr>
          <p:cNvSpPr>
            <a:spLocks noGrp="1"/>
          </p:cNvSpPr>
          <p:nvPr>
            <p:ph type="sldNum" sz="quarter" idx="12"/>
          </p:nvPr>
        </p:nvSpPr>
        <p:spPr/>
        <p:txBody>
          <a:bodyPr/>
          <a:lstStyle/>
          <a:p>
            <a:fld id="{12371668-A27E-46A2-BD5C-B826DB385CBC}" type="slidenum">
              <a:rPr lang="en-US" smtClean="0"/>
              <a:t>‹#›</a:t>
            </a:fld>
            <a:endParaRPr lang="en-US"/>
          </a:p>
        </p:txBody>
      </p:sp>
    </p:spTree>
    <p:extLst>
      <p:ext uri="{BB962C8B-B14F-4D97-AF65-F5344CB8AC3E}">
        <p14:creationId xmlns:p14="http://schemas.microsoft.com/office/powerpoint/2010/main" val="258261940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6DB137-ED36-4350-A198-73DEFB14B073}"/>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40DD3654-D8B9-4A92-A278-2BFACE6D1F87}"/>
              </a:ext>
            </a:extLst>
          </p:cNvPr>
          <p:cNvSpPr>
            <a:spLocks noGrp="1"/>
          </p:cNvSpPr>
          <p:nvPr>
            <p:ph type="dt" sz="half" idx="10"/>
          </p:nvPr>
        </p:nvSpPr>
        <p:spPr/>
        <p:txBody>
          <a:bodyPr/>
          <a:lstStyle/>
          <a:p>
            <a:fld id="{A4ED536C-AC38-41E4-8BC1-C474393E2D7F}" type="datetimeFigureOut">
              <a:rPr lang="en-US" smtClean="0"/>
              <a:t>2/27/2020</a:t>
            </a:fld>
            <a:endParaRPr lang="en-US"/>
          </a:p>
        </p:txBody>
      </p:sp>
      <p:sp>
        <p:nvSpPr>
          <p:cNvPr id="4" name="Footer Placeholder 3">
            <a:extLst>
              <a:ext uri="{FF2B5EF4-FFF2-40B4-BE49-F238E27FC236}">
                <a16:creationId xmlns:a16="http://schemas.microsoft.com/office/drawing/2014/main" id="{70491C4C-ECC6-44BD-819C-7DC84A2910F9}"/>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94406C90-4598-4F19-BB2B-4AB34B285A0C}"/>
              </a:ext>
            </a:extLst>
          </p:cNvPr>
          <p:cNvSpPr>
            <a:spLocks noGrp="1"/>
          </p:cNvSpPr>
          <p:nvPr>
            <p:ph type="sldNum" sz="quarter" idx="12"/>
          </p:nvPr>
        </p:nvSpPr>
        <p:spPr/>
        <p:txBody>
          <a:bodyPr/>
          <a:lstStyle/>
          <a:p>
            <a:fld id="{12371668-A27E-46A2-BD5C-B826DB385CBC}" type="slidenum">
              <a:rPr lang="en-US" smtClean="0"/>
              <a:t>‹#›</a:t>
            </a:fld>
            <a:endParaRPr lang="en-US"/>
          </a:p>
        </p:txBody>
      </p:sp>
    </p:spTree>
    <p:extLst>
      <p:ext uri="{BB962C8B-B14F-4D97-AF65-F5344CB8AC3E}">
        <p14:creationId xmlns:p14="http://schemas.microsoft.com/office/powerpoint/2010/main" val="142276006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8FC5675E-AA49-400E-AB13-53DB977BBE67}"/>
              </a:ext>
            </a:extLst>
          </p:cNvPr>
          <p:cNvSpPr>
            <a:spLocks noGrp="1"/>
          </p:cNvSpPr>
          <p:nvPr>
            <p:ph type="dt" sz="half" idx="10"/>
          </p:nvPr>
        </p:nvSpPr>
        <p:spPr/>
        <p:txBody>
          <a:bodyPr/>
          <a:lstStyle/>
          <a:p>
            <a:fld id="{A4ED536C-AC38-41E4-8BC1-C474393E2D7F}" type="datetimeFigureOut">
              <a:rPr lang="en-US" smtClean="0"/>
              <a:t>2/27/2020</a:t>
            </a:fld>
            <a:endParaRPr lang="en-US"/>
          </a:p>
        </p:txBody>
      </p:sp>
      <p:sp>
        <p:nvSpPr>
          <p:cNvPr id="3" name="Footer Placeholder 2">
            <a:extLst>
              <a:ext uri="{FF2B5EF4-FFF2-40B4-BE49-F238E27FC236}">
                <a16:creationId xmlns:a16="http://schemas.microsoft.com/office/drawing/2014/main" id="{EDE19C12-F405-4ECA-A898-7D3A932FF361}"/>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06A23964-590E-4EA6-AB45-79A0152782B3}"/>
              </a:ext>
            </a:extLst>
          </p:cNvPr>
          <p:cNvSpPr>
            <a:spLocks noGrp="1"/>
          </p:cNvSpPr>
          <p:nvPr>
            <p:ph type="sldNum" sz="quarter" idx="12"/>
          </p:nvPr>
        </p:nvSpPr>
        <p:spPr/>
        <p:txBody>
          <a:bodyPr/>
          <a:lstStyle/>
          <a:p>
            <a:fld id="{12371668-A27E-46A2-BD5C-B826DB385CBC}" type="slidenum">
              <a:rPr lang="en-US" smtClean="0"/>
              <a:t>‹#›</a:t>
            </a:fld>
            <a:endParaRPr lang="en-US"/>
          </a:p>
        </p:txBody>
      </p:sp>
    </p:spTree>
    <p:extLst>
      <p:ext uri="{BB962C8B-B14F-4D97-AF65-F5344CB8AC3E}">
        <p14:creationId xmlns:p14="http://schemas.microsoft.com/office/powerpoint/2010/main" val="382239830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ADD00A-C361-44B1-A29B-B31A1B6A8DE8}"/>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24BF9B03-392E-4F65-A918-E94F11077885}"/>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0C6D78CC-37F3-4619-99DC-6D4272DCF58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B8FE662F-C1C0-4161-8BA7-8DA3E8CA69CF}"/>
              </a:ext>
            </a:extLst>
          </p:cNvPr>
          <p:cNvSpPr>
            <a:spLocks noGrp="1"/>
          </p:cNvSpPr>
          <p:nvPr>
            <p:ph type="dt" sz="half" idx="10"/>
          </p:nvPr>
        </p:nvSpPr>
        <p:spPr/>
        <p:txBody>
          <a:bodyPr/>
          <a:lstStyle/>
          <a:p>
            <a:fld id="{A4ED536C-AC38-41E4-8BC1-C474393E2D7F}" type="datetimeFigureOut">
              <a:rPr lang="en-US" smtClean="0"/>
              <a:t>2/27/2020</a:t>
            </a:fld>
            <a:endParaRPr lang="en-US"/>
          </a:p>
        </p:txBody>
      </p:sp>
      <p:sp>
        <p:nvSpPr>
          <p:cNvPr id="6" name="Footer Placeholder 5">
            <a:extLst>
              <a:ext uri="{FF2B5EF4-FFF2-40B4-BE49-F238E27FC236}">
                <a16:creationId xmlns:a16="http://schemas.microsoft.com/office/drawing/2014/main" id="{B6572C5A-91CC-4D62-95BC-44FCF5D6B136}"/>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B452D381-3589-4446-8C61-D502749C7E37}"/>
              </a:ext>
            </a:extLst>
          </p:cNvPr>
          <p:cNvSpPr>
            <a:spLocks noGrp="1"/>
          </p:cNvSpPr>
          <p:nvPr>
            <p:ph type="sldNum" sz="quarter" idx="12"/>
          </p:nvPr>
        </p:nvSpPr>
        <p:spPr/>
        <p:txBody>
          <a:bodyPr/>
          <a:lstStyle/>
          <a:p>
            <a:fld id="{12371668-A27E-46A2-BD5C-B826DB385CBC}" type="slidenum">
              <a:rPr lang="en-US" smtClean="0"/>
              <a:t>‹#›</a:t>
            </a:fld>
            <a:endParaRPr lang="en-US"/>
          </a:p>
        </p:txBody>
      </p:sp>
    </p:spTree>
    <p:extLst>
      <p:ext uri="{BB962C8B-B14F-4D97-AF65-F5344CB8AC3E}">
        <p14:creationId xmlns:p14="http://schemas.microsoft.com/office/powerpoint/2010/main" val="298471739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1D3E35-8B63-459F-84A5-09B2EE12200D}"/>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FC20B546-D9FD-4C77-98E4-AE2D1D108798}"/>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11B11388-4ECA-4C41-8742-F03202845C8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5838F448-7F5E-48C6-8953-E4A390390F44}"/>
              </a:ext>
            </a:extLst>
          </p:cNvPr>
          <p:cNvSpPr>
            <a:spLocks noGrp="1"/>
          </p:cNvSpPr>
          <p:nvPr>
            <p:ph type="dt" sz="half" idx="10"/>
          </p:nvPr>
        </p:nvSpPr>
        <p:spPr/>
        <p:txBody>
          <a:bodyPr/>
          <a:lstStyle/>
          <a:p>
            <a:fld id="{A4ED536C-AC38-41E4-8BC1-C474393E2D7F}" type="datetimeFigureOut">
              <a:rPr lang="en-US" smtClean="0"/>
              <a:t>2/27/2020</a:t>
            </a:fld>
            <a:endParaRPr lang="en-US"/>
          </a:p>
        </p:txBody>
      </p:sp>
      <p:sp>
        <p:nvSpPr>
          <p:cNvPr id="6" name="Footer Placeholder 5">
            <a:extLst>
              <a:ext uri="{FF2B5EF4-FFF2-40B4-BE49-F238E27FC236}">
                <a16:creationId xmlns:a16="http://schemas.microsoft.com/office/drawing/2014/main" id="{598C3C34-B227-4B14-B743-9AD9554E4086}"/>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3AD43E4A-2114-44B1-82F5-A6C4CB98479A}"/>
              </a:ext>
            </a:extLst>
          </p:cNvPr>
          <p:cNvSpPr>
            <a:spLocks noGrp="1"/>
          </p:cNvSpPr>
          <p:nvPr>
            <p:ph type="sldNum" sz="quarter" idx="12"/>
          </p:nvPr>
        </p:nvSpPr>
        <p:spPr/>
        <p:txBody>
          <a:bodyPr/>
          <a:lstStyle/>
          <a:p>
            <a:fld id="{12371668-A27E-46A2-BD5C-B826DB385CBC}" type="slidenum">
              <a:rPr lang="en-US" smtClean="0"/>
              <a:t>‹#›</a:t>
            </a:fld>
            <a:endParaRPr lang="en-US"/>
          </a:p>
        </p:txBody>
      </p:sp>
    </p:spTree>
    <p:extLst>
      <p:ext uri="{BB962C8B-B14F-4D97-AF65-F5344CB8AC3E}">
        <p14:creationId xmlns:p14="http://schemas.microsoft.com/office/powerpoint/2010/main" val="351405821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7A8E3F6C-54A1-4D4E-9569-D8516070BDF6}"/>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4E83BF0D-993A-4247-8DC7-D1D35C114524}"/>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281372B-F0B6-492E-9A45-BD491404958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4ED536C-AC38-41E4-8BC1-C474393E2D7F}" type="datetimeFigureOut">
              <a:rPr lang="en-US" smtClean="0"/>
              <a:t>2/27/2020</a:t>
            </a:fld>
            <a:endParaRPr lang="en-US"/>
          </a:p>
        </p:txBody>
      </p:sp>
      <p:sp>
        <p:nvSpPr>
          <p:cNvPr id="5" name="Footer Placeholder 4">
            <a:extLst>
              <a:ext uri="{FF2B5EF4-FFF2-40B4-BE49-F238E27FC236}">
                <a16:creationId xmlns:a16="http://schemas.microsoft.com/office/drawing/2014/main" id="{78C9AAC8-0EEE-4AC1-A774-752DD03F4400}"/>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AF9560ED-F170-4C0C-80CA-ACA36BD83BD0}"/>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2371668-A27E-46A2-BD5C-B826DB385CBC}" type="slidenum">
              <a:rPr lang="en-US" smtClean="0"/>
              <a:t>‹#›</a:t>
            </a:fld>
            <a:endParaRPr lang="en-US"/>
          </a:p>
        </p:txBody>
      </p:sp>
    </p:spTree>
    <p:extLst>
      <p:ext uri="{BB962C8B-B14F-4D97-AF65-F5344CB8AC3E}">
        <p14:creationId xmlns:p14="http://schemas.microsoft.com/office/powerpoint/2010/main" val="419474854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D2F2AF-1805-4E19-AF7F-67CED0E47C6B}"/>
              </a:ext>
            </a:extLst>
          </p:cNvPr>
          <p:cNvSpPr>
            <a:spLocks noGrp="1"/>
          </p:cNvSpPr>
          <p:nvPr>
            <p:ph type="ctrTitle"/>
          </p:nvPr>
        </p:nvSpPr>
        <p:spPr/>
        <p:txBody>
          <a:bodyPr/>
          <a:lstStyle/>
          <a:p>
            <a:r>
              <a:rPr lang="en-US"/>
              <a:t>Supplemental Figures </a:t>
            </a:r>
            <a:r>
              <a:rPr lang="en-US" dirty="0"/>
              <a:t>for Gupta et al.</a:t>
            </a:r>
          </a:p>
        </p:txBody>
      </p:sp>
      <p:sp>
        <p:nvSpPr>
          <p:cNvPr id="3" name="Subtitle 2">
            <a:extLst>
              <a:ext uri="{FF2B5EF4-FFF2-40B4-BE49-F238E27FC236}">
                <a16:creationId xmlns:a16="http://schemas.microsoft.com/office/drawing/2014/main" id="{BF8A612C-37DD-4E45-9919-DBFDBC9A3E9D}"/>
              </a:ext>
            </a:extLst>
          </p:cNvPr>
          <p:cNvSpPr>
            <a:spLocks noGrp="1"/>
          </p:cNvSpPr>
          <p:nvPr>
            <p:ph type="subTitle" idx="1"/>
          </p:nvPr>
        </p:nvSpPr>
        <p:spPr/>
        <p:txBody>
          <a:bodyPr/>
          <a:lstStyle/>
          <a:p>
            <a:endParaRPr lang="en-US"/>
          </a:p>
        </p:txBody>
      </p:sp>
    </p:spTree>
    <p:extLst>
      <p:ext uri="{BB962C8B-B14F-4D97-AF65-F5344CB8AC3E}">
        <p14:creationId xmlns:p14="http://schemas.microsoft.com/office/powerpoint/2010/main" val="139482112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2D587F-364C-4F38-9DBE-0A2CE33E1D05}"/>
              </a:ext>
            </a:extLst>
          </p:cNvPr>
          <p:cNvSpPr>
            <a:spLocks noGrp="1"/>
          </p:cNvSpPr>
          <p:nvPr>
            <p:ph type="title"/>
          </p:nvPr>
        </p:nvSpPr>
        <p:spPr/>
        <p:txBody>
          <a:bodyPr/>
          <a:lstStyle/>
          <a:p>
            <a:r>
              <a:rPr lang="en-US" sz="1800" dirty="0"/>
              <a:t>Supplemental Figure 1: PD-L1 count in low range cell pellets. Distribution of PD-L1 counts for low range cell lines from six independent spots.</a:t>
            </a:r>
          </a:p>
        </p:txBody>
      </p:sp>
      <p:pic>
        <p:nvPicPr>
          <p:cNvPr id="4" name="Picture 3">
            <a:extLst>
              <a:ext uri="{FF2B5EF4-FFF2-40B4-BE49-F238E27FC236}">
                <a16:creationId xmlns:a16="http://schemas.microsoft.com/office/drawing/2014/main" id="{875F271D-BB6E-47E6-9BBD-9A4B72256B94}"/>
              </a:ext>
            </a:extLst>
          </p:cNvPr>
          <p:cNvPicPr>
            <a:picLocks noChangeAspect="1"/>
          </p:cNvPicPr>
          <p:nvPr/>
        </p:nvPicPr>
        <p:blipFill>
          <a:blip r:embed="rId2"/>
          <a:stretch>
            <a:fillRect/>
          </a:stretch>
        </p:blipFill>
        <p:spPr>
          <a:xfrm>
            <a:off x="1871872" y="1337333"/>
            <a:ext cx="7653128" cy="5063467"/>
          </a:xfrm>
          <a:prstGeom prst="rect">
            <a:avLst/>
          </a:prstGeom>
        </p:spPr>
      </p:pic>
    </p:spTree>
    <p:extLst>
      <p:ext uri="{BB962C8B-B14F-4D97-AF65-F5344CB8AC3E}">
        <p14:creationId xmlns:p14="http://schemas.microsoft.com/office/powerpoint/2010/main" val="242671143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087710-A06A-45CD-930C-C0BB45EEDC31}"/>
              </a:ext>
            </a:extLst>
          </p:cNvPr>
          <p:cNvSpPr>
            <a:spLocks noGrp="1"/>
          </p:cNvSpPr>
          <p:nvPr>
            <p:ph type="title"/>
          </p:nvPr>
        </p:nvSpPr>
        <p:spPr>
          <a:xfrm>
            <a:off x="717551" y="40575"/>
            <a:ext cx="10847916" cy="1066800"/>
          </a:xfrm>
        </p:spPr>
        <p:txBody>
          <a:bodyPr/>
          <a:lstStyle/>
          <a:p>
            <a:r>
              <a:rPr lang="en-US" sz="1800" dirty="0"/>
              <a:t>Supplemental Figure 2: Correlation of all target Log</a:t>
            </a:r>
            <a:r>
              <a:rPr lang="en-US" sz="1800" baseline="-25000" dirty="0"/>
              <a:t>2 </a:t>
            </a:r>
            <a:r>
              <a:rPr lang="en-US" sz="1800" dirty="0"/>
              <a:t>transformed data from same cell pellet. Regression of all targets for 8603 cell pellet spot across (A,B) rows and experiments stained and collected in the same week and (C,D) rows collected one week apart from same staining.</a:t>
            </a:r>
          </a:p>
        </p:txBody>
      </p:sp>
      <p:pic>
        <p:nvPicPr>
          <p:cNvPr id="4" name="Content Placeholder 3">
            <a:extLst>
              <a:ext uri="{FF2B5EF4-FFF2-40B4-BE49-F238E27FC236}">
                <a16:creationId xmlns:a16="http://schemas.microsoft.com/office/drawing/2014/main" id="{440CC71C-7753-4190-AAA6-9DF159A47593}"/>
              </a:ext>
            </a:extLst>
          </p:cNvPr>
          <p:cNvPicPr>
            <a:picLocks noGrp="1" noChangeAspect="1"/>
          </p:cNvPicPr>
          <p:nvPr>
            <p:ph idx="1"/>
          </p:nvPr>
        </p:nvPicPr>
        <p:blipFill>
          <a:blip r:embed="rId2"/>
          <a:stretch>
            <a:fillRect/>
          </a:stretch>
        </p:blipFill>
        <p:spPr>
          <a:xfrm>
            <a:off x="2414361" y="1143000"/>
            <a:ext cx="7352788" cy="5486400"/>
          </a:xfrm>
          <a:prstGeom prst="rect">
            <a:avLst/>
          </a:prstGeom>
        </p:spPr>
      </p:pic>
    </p:spTree>
    <p:extLst>
      <p:ext uri="{BB962C8B-B14F-4D97-AF65-F5344CB8AC3E}">
        <p14:creationId xmlns:p14="http://schemas.microsoft.com/office/powerpoint/2010/main" val="364267160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TotalTime>
  <Words>89</Words>
  <Application>Microsoft Office PowerPoint</Application>
  <PresentationFormat>Widescreen</PresentationFormat>
  <Paragraphs>3</Paragraphs>
  <Slides>3</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3</vt:i4>
      </vt:variant>
    </vt:vector>
  </HeadingPairs>
  <TitlesOfParts>
    <vt:vector size="7" baseType="lpstr">
      <vt:lpstr>Arial</vt:lpstr>
      <vt:lpstr>Calibri</vt:lpstr>
      <vt:lpstr>Calibri Light</vt:lpstr>
      <vt:lpstr>Office Theme</vt:lpstr>
      <vt:lpstr>Supplemental Figures for Gupta et al.</vt:lpstr>
      <vt:lpstr>Supplemental Figure 1: PD-L1 count in low range cell pellets. Distribution of PD-L1 counts for low range cell lines from six independent spots.</vt:lpstr>
      <vt:lpstr>Supplemental Figure 2: Correlation of all target Log2 transformed data from same cell pellet. Regression of all targets for 8603 cell pellet spot across (A,B) rows and experiments stained and collected in the same week and (C,D) rows collected one week apart from same staining.</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Supplemental Figures for Gupta et al.</dc:title>
  <dc:creator>Rimm, David</dc:creator>
  <cp:lastModifiedBy>Rimm, David</cp:lastModifiedBy>
  <cp:revision>1</cp:revision>
  <dcterms:created xsi:type="dcterms:W3CDTF">2020-02-28T01:59:30Z</dcterms:created>
  <dcterms:modified xsi:type="dcterms:W3CDTF">2020-02-28T02:00:47Z</dcterms:modified>
</cp:coreProperties>
</file>