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079442-05CC-45D3-A4E9-09BC3755F7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DCDE27D-5A63-46E9-9BE9-06ED9233AA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375A5DF-9618-41B4-BCE3-E149233CD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310170-10BF-4303-B3E2-85237CC95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205042-E3D1-4123-ACA0-1BF48E96E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035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8B073B-C54D-4263-A9B8-26FC79504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2403AB8-11C6-4FE8-8CCA-A4A70E4306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AB65BA-A1AB-46AA-B609-5277EFF2C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EF9E29B-2FCA-4615-8536-2D1C57B96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41DA94E-CF16-4925-8AA5-F8438AF4F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5213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FAFA320-0CB2-41AC-B903-6C6B690726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AFA0AB-44B7-47A6-A149-A3F5B57606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DDF541-2B71-4361-886D-303929D4F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A2B6A22-EC63-4E13-97A2-1936E9F58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AC5FC7-0063-426E-860A-A415B50D6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9852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1C9E90-91C9-4F94-81CA-457BC3D40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685FD1A-79FE-4D39-A06C-3B20AFF34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E79CB1-4090-4B83-8EE4-C33D339F3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A6E1D9-C1DC-49E2-A7BB-F49759427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064136-3B43-44D4-88EB-F165A0E96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852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548426-E418-4706-9536-449BCDD1C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8134FD-D4B1-4402-B7CC-5B27F5478D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7F8B4D3-F7CB-4AEF-A86A-410237AA2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EDBD77A-A4E9-4E74-ADB0-8C243B038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87FBB84-2030-4CDF-B58F-8B0E82E19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112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AEE586-A49E-4245-831D-8A97D8ECE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ED662E1-92DC-4B9F-A5C4-06A80917E9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DBFF62A-74F8-4BE6-93DD-64919114C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0FD5347-72BB-4C65-A840-15EB04F78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6020BF3-F6D4-412E-9F0D-9CF59295E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843960-0B74-4BB5-AFE6-B168FAD26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5172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4382F3-08DA-4C6B-ACF6-28735CCFB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751178C-F7EA-4A40-8B4E-C740BD190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DF3CC1A-E421-4E45-ACF3-D7CC3EC4BF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7B69E65-52EA-4AB6-B04E-E98FD95401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CFFD91D-20DE-4253-B5E0-7E5AAC5AEB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F2A1101-0D0B-4DB4-90A5-F3E9EB7BE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F074257-BC05-4A72-8945-51FA496B1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B545981-0F0C-4936-ADF8-4D06DF4E5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186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107E9F-95DB-415E-BA80-B5DFF5685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ED54647-5C5E-4198-937E-E76BFF627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682D44B-46CB-447D-81BF-D06F8E2EB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5C309DF-29CA-44E1-95EB-50BAF6AAB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041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D53A45E-22B5-4B2D-AEEE-F0F28ECA1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74728F2-BF02-4E06-98DC-317B356B0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49266D7-9729-438D-AADA-5DB1424EA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4986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065E3D-23E3-49BC-9396-611DDFE76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98F2AB-C1FE-499C-A017-17FA05BA4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A19BD1F-9790-4608-888E-6ADEF408F9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0CB5471-FDE4-4FB9-886F-C76003231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234D748-1BB6-4135-B6A4-79CD686A6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C89ADA1-EBA0-47AE-B4DF-47B96F3CB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7388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F0BFC8-9CCA-48D3-B73F-41D1CFAE2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57C0E45-FECE-4E0E-AD9D-48B204CDE3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AD2EF18-3B9A-44AD-98C9-A374128CFE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A62A78-4ECE-4EC5-8E27-8A5694B53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F92B267-37CF-45F8-95CE-1920665B7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872F798-4ADA-49DD-8F0D-90E16AFE9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925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55721F6-4165-4CEA-B049-1C2912B05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693D2F3-5B2E-447D-AF40-3B04CCEF3B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E740F1-5015-41B4-B1EF-8B23D02DA7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BB5EC1-09EF-45CA-859F-21556A55BD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B01877-0D48-4461-A0C2-3469C768E1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7612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52D3AC6-0315-4746-9AB7-BF15A59957B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91285" y="3543618"/>
            <a:ext cx="9641665" cy="2077085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6F5730D-B584-4CF0-9CD0-1643A6BB8F07}"/>
              </a:ext>
            </a:extLst>
          </p:cNvPr>
          <p:cNvSpPr txBox="1"/>
          <p:nvPr/>
        </p:nvSpPr>
        <p:spPr>
          <a:xfrm>
            <a:off x="914399" y="542925"/>
            <a:ext cx="2572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In-hospital mortality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D6000BF-12D9-4F53-9ED4-4DD0ACF5F42E}"/>
              </a:ext>
            </a:extLst>
          </p:cNvPr>
          <p:cNvSpPr txBox="1"/>
          <p:nvPr/>
        </p:nvSpPr>
        <p:spPr>
          <a:xfrm>
            <a:off x="914399" y="3174286"/>
            <a:ext cx="2321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B  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Long-term mortality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D65D8C33-E87C-42AC-BA1E-AAA9808AF1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1285" y="1043411"/>
            <a:ext cx="9565002" cy="196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650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6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ryo yamamoto</dc:creator>
  <cp:lastModifiedBy>ryo yamamoto</cp:lastModifiedBy>
  <cp:revision>7</cp:revision>
  <dcterms:created xsi:type="dcterms:W3CDTF">2019-09-10T06:39:41Z</dcterms:created>
  <dcterms:modified xsi:type="dcterms:W3CDTF">2020-03-10T06:11:18Z</dcterms:modified>
</cp:coreProperties>
</file>