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12617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20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64940"/>
            <a:ext cx="10363200" cy="439274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627083"/>
            <a:ext cx="9144000" cy="304629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79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4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71762"/>
            <a:ext cx="2628900" cy="1069270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71762"/>
            <a:ext cx="7734300" cy="1069270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48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91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145604"/>
            <a:ext cx="10515600" cy="5248508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443765"/>
            <a:ext cx="10515600" cy="276006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96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358812"/>
            <a:ext cx="5181600" cy="80056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358812"/>
            <a:ext cx="5181600" cy="80056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23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71765"/>
            <a:ext cx="10515600" cy="2438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093028"/>
            <a:ext cx="5157787" cy="151584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608874"/>
            <a:ext cx="5157787" cy="67789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093028"/>
            <a:ext cx="5183188" cy="151584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608874"/>
            <a:ext cx="5183188" cy="67789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7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36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60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41163"/>
            <a:ext cx="3932237" cy="2944072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816682"/>
            <a:ext cx="6172200" cy="89665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785235"/>
            <a:ext cx="3932237" cy="701261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70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41163"/>
            <a:ext cx="3932237" cy="2944072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816682"/>
            <a:ext cx="6172200" cy="89665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785235"/>
            <a:ext cx="3932237" cy="701261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60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71765"/>
            <a:ext cx="10515600" cy="2438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358812"/>
            <a:ext cx="10515600" cy="800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694510"/>
            <a:ext cx="27432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1DEFD-999E-4330-96DB-CF26A325F452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694510"/>
            <a:ext cx="41148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694510"/>
            <a:ext cx="2743200" cy="671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C05F-26FC-4D5C-9DF1-B58214BC81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8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F5730D-B584-4CF0-9CD0-1643A6BB8F07}"/>
              </a:ext>
            </a:extLst>
          </p:cNvPr>
          <p:cNvSpPr txBox="1"/>
          <p:nvPr/>
        </p:nvSpPr>
        <p:spPr>
          <a:xfrm>
            <a:off x="963386" y="908050"/>
            <a:ext cx="34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Superinfection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6000BF-12D9-4F53-9ED4-4DD0ACF5F42E}"/>
              </a:ext>
            </a:extLst>
          </p:cNvPr>
          <p:cNvSpPr txBox="1"/>
          <p:nvPr/>
        </p:nvSpPr>
        <p:spPr>
          <a:xfrm>
            <a:off x="963385" y="3539411"/>
            <a:ext cx="2367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GI bleeding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B1AB5FD-27F3-40BB-80ED-3DBEDE440D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40269" y="1277382"/>
            <a:ext cx="9623782" cy="199062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DADBE1F-98FC-4CC0-B456-48CA0FA4A7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40268" y="3908742"/>
            <a:ext cx="9623782" cy="186932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F611A11-8464-4EE0-93DE-F29D6895DE35}"/>
              </a:ext>
            </a:extLst>
          </p:cNvPr>
          <p:cNvSpPr txBox="1"/>
          <p:nvPr/>
        </p:nvSpPr>
        <p:spPr>
          <a:xfrm>
            <a:off x="1115786" y="6049475"/>
            <a:ext cx="34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Hyperglycemia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62C9E8E-6DDD-4772-BD9A-4C22E62B538B}"/>
              </a:ext>
            </a:extLst>
          </p:cNvPr>
          <p:cNvSpPr txBox="1"/>
          <p:nvPr/>
        </p:nvSpPr>
        <p:spPr>
          <a:xfrm>
            <a:off x="1115785" y="8680836"/>
            <a:ext cx="2367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Psychiatric disorders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3B10AF8-4702-4DD3-A15C-B1F26FD5020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440268" y="6690215"/>
            <a:ext cx="9779384" cy="171921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0F777B5-4ACC-4E9A-8B50-80A2DEEADD4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440268" y="9321575"/>
            <a:ext cx="9779384" cy="171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ryo yamamoto</dc:creator>
  <cp:lastModifiedBy>ryo yamamoto</cp:lastModifiedBy>
  <cp:revision>9</cp:revision>
  <dcterms:created xsi:type="dcterms:W3CDTF">2019-09-10T06:39:41Z</dcterms:created>
  <dcterms:modified xsi:type="dcterms:W3CDTF">2020-03-10T06:11:50Z</dcterms:modified>
</cp:coreProperties>
</file>