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12617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7" d="100"/>
          <a:sy n="47" d="100"/>
        </p:scale>
        <p:origin x="20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064940"/>
            <a:ext cx="10363200" cy="4392742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627083"/>
            <a:ext cx="9144000" cy="3046295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798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446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671762"/>
            <a:ext cx="2628900" cy="1069270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671762"/>
            <a:ext cx="7734300" cy="1069270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9488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917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3145604"/>
            <a:ext cx="10515600" cy="5248508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8443765"/>
            <a:ext cx="10515600" cy="2760066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8962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3358812"/>
            <a:ext cx="5181600" cy="800565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3358812"/>
            <a:ext cx="5181600" cy="800565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2230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71765"/>
            <a:ext cx="10515600" cy="24387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093028"/>
            <a:ext cx="5157787" cy="151584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4608874"/>
            <a:ext cx="5157787" cy="67789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093028"/>
            <a:ext cx="5183188" cy="151584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4608874"/>
            <a:ext cx="5183188" cy="67789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077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9360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600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41163"/>
            <a:ext cx="3932237" cy="2944072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816682"/>
            <a:ext cx="6172200" cy="89665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785235"/>
            <a:ext cx="3932237" cy="701261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6701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41163"/>
            <a:ext cx="3932237" cy="2944072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816682"/>
            <a:ext cx="6172200" cy="89665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785235"/>
            <a:ext cx="3932237" cy="701261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5602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671765"/>
            <a:ext cx="10515600" cy="24387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358812"/>
            <a:ext cx="10515600" cy="8005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1694510"/>
            <a:ext cx="2743200" cy="671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1694510"/>
            <a:ext cx="4114800" cy="671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1694510"/>
            <a:ext cx="2743200" cy="671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884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kumimoji="1"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kumimoji="1"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6F5730D-B584-4CF0-9CD0-1643A6BB8F07}"/>
              </a:ext>
            </a:extLst>
          </p:cNvPr>
          <p:cNvSpPr txBox="1"/>
          <p:nvPr/>
        </p:nvSpPr>
        <p:spPr>
          <a:xfrm>
            <a:off x="963386" y="908050"/>
            <a:ext cx="349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In-hospital mortality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D6000BF-12D9-4F53-9ED4-4DD0ACF5F42E}"/>
              </a:ext>
            </a:extLst>
          </p:cNvPr>
          <p:cNvSpPr txBox="1"/>
          <p:nvPr/>
        </p:nvSpPr>
        <p:spPr>
          <a:xfrm>
            <a:off x="963385" y="3539411"/>
            <a:ext cx="2367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B  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Long-term mortality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F611A11-8464-4EE0-93DE-F29D6895DE35}"/>
              </a:ext>
            </a:extLst>
          </p:cNvPr>
          <p:cNvSpPr txBox="1"/>
          <p:nvPr/>
        </p:nvSpPr>
        <p:spPr>
          <a:xfrm>
            <a:off x="963386" y="6300300"/>
            <a:ext cx="349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Superinfection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F2758B9-495A-4869-89D9-3DF89B20A9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267" y="4058496"/>
            <a:ext cx="9895575" cy="2006707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B46DE7D7-91E2-425A-B5D5-EE8E5C6AB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267" y="6843378"/>
            <a:ext cx="9682366" cy="200670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5985AB5-2F8A-4085-82DD-907E617808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0267" y="1358958"/>
            <a:ext cx="9895574" cy="200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650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</TotalTime>
  <Words>8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ryo yamamoto</dc:creator>
  <cp:lastModifiedBy>ryo yamamoto</cp:lastModifiedBy>
  <cp:revision>14</cp:revision>
  <dcterms:created xsi:type="dcterms:W3CDTF">2019-09-10T06:39:41Z</dcterms:created>
  <dcterms:modified xsi:type="dcterms:W3CDTF">2020-03-10T06:12:21Z</dcterms:modified>
</cp:coreProperties>
</file>