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95325F-5940-4140-847A-7BC7B87525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4E3F744-B711-4DDD-A4E7-01F137CC28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8C6519D-BD9B-42BD-85A7-8A4B63BF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E4FEA1-0914-41F6-A4C6-3074E498A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AB1777-9CE6-416F-B150-A4D23FEC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47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E93CAF-E891-495B-BA45-A5554B3FB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7C30FF3-DF16-4106-9E9B-ECF64F065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C4EA89-B81D-4ACC-ADC3-8F8CB30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69806D-167D-4F93-AF8E-BC0FA4C27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1C5F3E-4A4E-4C13-B4E8-471E0636D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714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55A2CF6-5F2F-4B2E-8917-D4C51513BF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42C1138-F0D5-4E24-AB0C-F6784580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869FE7-EF51-4FAA-B8B1-196BEFED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20BC7A-EC13-4A96-9226-EA2656019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582BC79-A8B6-46ED-ADAB-B8305DC94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200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7BFBEB-CAB4-4B4B-81C5-4FCD7245E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CC4795-AE78-427F-963A-4F91CC732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C4AA24-0B3C-4F9A-8D2B-BA098CB21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A91102-6DCA-458F-8635-3FB9B7983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437B86-7DA0-4607-B569-CF40D19B1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52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AE93D5-4606-4B05-A473-78AA027CF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5606923-D906-4115-BB99-A11B3C5087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2D4619-49A3-4DA3-BC68-057DFF79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E2A5EB-7A39-4ED5-8A49-51870A061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F2F58E-924D-4503-A7BD-1047D8A4F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07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DA70AA-324B-43A4-8434-8FA5399EF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000157-0B00-4A63-8776-147C675C1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D24F1BA-8528-4C85-BEF3-818BACA9D8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579777-D344-40EB-BBF9-642403A71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B969E6C-F0FA-47F8-87A4-1206F235A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5FC4EE-E005-4FD5-8030-4166F8B91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63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5155AA-10BC-4F95-BDC2-A0EC11F78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7C562-A3FC-46DF-8BCD-C1833A98E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38B2F4B-8137-42F1-B9A7-584A630950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1AC1471-A134-4CA8-AB2D-F141F3A8A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3ECAED-D06B-48A1-919A-2BFAA756C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C99D5B0-D7C5-4526-A4BC-41D14E309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97DC5F8-3CB8-41D0-9E59-D773999E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2E6A609-2841-44EF-9B95-D5EC11A7F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564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3AB0B2-38F2-4CD5-977B-36B5B0826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46CE2CA-9D59-43CE-B24A-AD2DD21B7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B144364-C1F6-4CC9-98E6-2436790CB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D081444-598D-4758-A003-12D740478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9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2457055-9852-4D49-B821-3D7ADBEE3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A4B8AF5-AE6E-4BCC-AF35-E0C5A3501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EE7406-9E64-425F-A42F-3352A6320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88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743058-686D-4AEB-9A72-56B084E03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E7D254-9DB0-4E3E-9E3B-9890AFA94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6FDBB3-47DD-45D3-A6AF-5DA29D53C4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889704F-6331-4DB3-AE87-08D0FEF88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4CDC64-0B46-45EC-A96D-53E95643A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A024A0C-68E7-4AEF-9A5F-57EF84175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0659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73B48-8537-4F2C-B9F7-F5A981383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1390946-9709-43A9-9E42-D45294CEC8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A82A78A-6346-46A6-B55B-9D081AFE2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B74ED86-2D4C-4FEF-9C40-46C9D3DDE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F88E89-123F-4461-BC8C-018B34B92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96259E-782D-42AC-97F5-B3B78E5C9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6264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C561438-CAA8-4A37-B9C0-12D25879E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D724D5-0C4B-4407-A406-6850FFB55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3DC83C-E126-414E-AA3A-99C870E82D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BEAB7-16CB-463B-A38B-592F72D954E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1AE0A06-3887-47D7-B915-E2C805966D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00F5B2-7865-47FD-B533-FD78FA9996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376C1-07F9-44EB-9384-A9349C105E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66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59B089B-5665-4808-8F21-575B6749C2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0075" y="488632"/>
            <a:ext cx="4329113" cy="605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190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ryo yamamoto</dc:creator>
  <cp:lastModifiedBy>ryo yamamoto</cp:lastModifiedBy>
  <cp:revision>4</cp:revision>
  <dcterms:created xsi:type="dcterms:W3CDTF">2019-09-10T13:23:00Z</dcterms:created>
  <dcterms:modified xsi:type="dcterms:W3CDTF">2020-03-10T06:13:22Z</dcterms:modified>
</cp:coreProperties>
</file>