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73" r:id="rId6"/>
    <p:sldId id="270" r:id="rId7"/>
    <p:sldId id="272" r:id="rId8"/>
    <p:sldId id="27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>
        <p:scale>
          <a:sx n="70" d="100"/>
          <a:sy n="70" d="100"/>
        </p:scale>
        <p:origin x="93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" userId="2701c67b-d932-4141-b195-fa3b5daf655c" providerId="ADAL" clId="{F1C21FBC-00BF-4A7B-B94E-8AB99134A402}"/>
    <pc:docChg chg="undo custSel modSld">
      <pc:chgData name="Mark" userId="2701c67b-d932-4141-b195-fa3b5daf655c" providerId="ADAL" clId="{F1C21FBC-00BF-4A7B-B94E-8AB99134A402}" dt="2020-08-28T10:25:34.461" v="110" actId="1076"/>
      <pc:docMkLst>
        <pc:docMk/>
      </pc:docMkLst>
      <pc:sldChg chg="modSp mod">
        <pc:chgData name="Mark" userId="2701c67b-d932-4141-b195-fa3b5daf655c" providerId="ADAL" clId="{F1C21FBC-00BF-4A7B-B94E-8AB99134A402}" dt="2020-08-28T10:25:34.461" v="110" actId="1076"/>
        <pc:sldMkLst>
          <pc:docMk/>
          <pc:sldMk cId="1835941021" sldId="256"/>
        </pc:sldMkLst>
        <pc:spChg chg="mod">
          <ac:chgData name="Mark" userId="2701c67b-d932-4141-b195-fa3b5daf655c" providerId="ADAL" clId="{F1C21FBC-00BF-4A7B-B94E-8AB99134A402}" dt="2020-08-28T10:25:34.461" v="110" actId="1076"/>
          <ac:spMkLst>
            <pc:docMk/>
            <pc:sldMk cId="1835941021" sldId="256"/>
            <ac:spMk id="3" creationId="{186B6245-4D4C-4B89-AACA-924DE5BE19C7}"/>
          </ac:spMkLst>
        </pc:spChg>
      </pc:sldChg>
      <pc:sldChg chg="modSp mod">
        <pc:chgData name="Mark" userId="2701c67b-d932-4141-b195-fa3b5daf655c" providerId="ADAL" clId="{F1C21FBC-00BF-4A7B-B94E-8AB99134A402}" dt="2020-08-28T10:23:42.336" v="81" actId="20577"/>
        <pc:sldMkLst>
          <pc:docMk/>
          <pc:sldMk cId="63804338" sldId="270"/>
        </pc:sldMkLst>
        <pc:spChg chg="mod">
          <ac:chgData name="Mark" userId="2701c67b-d932-4141-b195-fa3b5daf655c" providerId="ADAL" clId="{F1C21FBC-00BF-4A7B-B94E-8AB99134A402}" dt="2020-08-28T10:23:42.336" v="81" actId="20577"/>
          <ac:spMkLst>
            <pc:docMk/>
            <pc:sldMk cId="63804338" sldId="270"/>
            <ac:spMk id="3" creationId="{00000000-0000-0000-0000-000000000000}"/>
          </ac:spMkLst>
        </pc:spChg>
        <pc:picChg chg="mod">
          <ac:chgData name="Mark" userId="2701c67b-d932-4141-b195-fa3b5daf655c" providerId="ADAL" clId="{F1C21FBC-00BF-4A7B-B94E-8AB99134A402}" dt="2020-08-28T10:23:12.391" v="64" actId="1076"/>
          <ac:picMkLst>
            <pc:docMk/>
            <pc:sldMk cId="63804338" sldId="270"/>
            <ac:picMk id="4" creationId="{154D32C9-4468-40EE-8FC2-8DDA001CD0CB}"/>
          </ac:picMkLst>
        </pc:picChg>
      </pc:sldChg>
      <pc:sldChg chg="modSp mod">
        <pc:chgData name="Mark" userId="2701c67b-d932-4141-b195-fa3b5daf655c" providerId="ADAL" clId="{F1C21FBC-00BF-4A7B-B94E-8AB99134A402}" dt="2020-08-28T10:23:38.896" v="78" actId="20577"/>
        <pc:sldMkLst>
          <pc:docMk/>
          <pc:sldMk cId="1578314814" sldId="272"/>
        </pc:sldMkLst>
        <pc:spChg chg="mod">
          <ac:chgData name="Mark" userId="2701c67b-d932-4141-b195-fa3b5daf655c" providerId="ADAL" clId="{F1C21FBC-00BF-4A7B-B94E-8AB99134A402}" dt="2020-08-28T10:23:38.896" v="78" actId="20577"/>
          <ac:spMkLst>
            <pc:docMk/>
            <pc:sldMk cId="1578314814" sldId="272"/>
            <ac:spMk id="3" creationId="{ACD7561F-4F9C-4460-BDD2-BA304CD53BE7}"/>
          </ac:spMkLst>
        </pc:spChg>
        <pc:picChg chg="mod">
          <ac:chgData name="Mark" userId="2701c67b-d932-4141-b195-fa3b5daf655c" providerId="ADAL" clId="{F1C21FBC-00BF-4A7B-B94E-8AB99134A402}" dt="2020-08-28T10:23:29.942" v="74" actId="1076"/>
          <ac:picMkLst>
            <pc:docMk/>
            <pc:sldMk cId="1578314814" sldId="272"/>
            <ac:picMk id="4" creationId="{A5C0D994-7975-49E1-A884-C8D787809DAF}"/>
          </ac:picMkLst>
        </pc:picChg>
      </pc:sldChg>
      <pc:sldChg chg="modSp mod">
        <pc:chgData name="Mark" userId="2701c67b-d932-4141-b195-fa3b5daf655c" providerId="ADAL" clId="{F1C21FBC-00BF-4A7B-B94E-8AB99134A402}" dt="2020-08-28T10:22:54.868" v="57" actId="122"/>
        <pc:sldMkLst>
          <pc:docMk/>
          <pc:sldMk cId="2211760976" sldId="273"/>
        </pc:sldMkLst>
        <pc:spChg chg="mod">
          <ac:chgData name="Mark" userId="2701c67b-d932-4141-b195-fa3b5daf655c" providerId="ADAL" clId="{F1C21FBC-00BF-4A7B-B94E-8AB99134A402}" dt="2020-08-28T10:22:54.868" v="57" actId="122"/>
          <ac:spMkLst>
            <pc:docMk/>
            <pc:sldMk cId="2211760976" sldId="273"/>
            <ac:spMk id="3" creationId="{536D3E58-32F7-4AAA-911B-439112C90235}"/>
          </ac:spMkLst>
        </pc:spChg>
        <pc:picChg chg="mod">
          <ac:chgData name="Mark" userId="2701c67b-d932-4141-b195-fa3b5daf655c" providerId="ADAL" clId="{F1C21FBC-00BF-4A7B-B94E-8AB99134A402}" dt="2020-08-28T10:22:09.158" v="31" actId="1076"/>
          <ac:picMkLst>
            <pc:docMk/>
            <pc:sldMk cId="2211760976" sldId="273"/>
            <ac:picMk id="7" creationId="{8A1C4017-A098-44C2-A93A-9D8317604034}"/>
          </ac:picMkLst>
        </pc:picChg>
      </pc:sldChg>
      <pc:sldChg chg="modSp mod">
        <pc:chgData name="Mark" userId="2701c67b-d932-4141-b195-fa3b5daf655c" providerId="ADAL" clId="{F1C21FBC-00BF-4A7B-B94E-8AB99134A402}" dt="2020-08-28T10:24:14.429" v="87" actId="1076"/>
        <pc:sldMkLst>
          <pc:docMk/>
          <pc:sldMk cId="3378125998" sldId="274"/>
        </pc:sldMkLst>
        <pc:spChg chg="mod">
          <ac:chgData name="Mark" userId="2701c67b-d932-4141-b195-fa3b5daf655c" providerId="ADAL" clId="{F1C21FBC-00BF-4A7B-B94E-8AB99134A402}" dt="2020-08-28T10:23:49.569" v="84" actId="122"/>
          <ac:spMkLst>
            <pc:docMk/>
            <pc:sldMk cId="3378125998" sldId="274"/>
            <ac:spMk id="2" creationId="{C9D35A65-FC38-4CE7-965F-4AD8B69A087C}"/>
          </ac:spMkLst>
        </pc:spChg>
        <pc:picChg chg="mod">
          <ac:chgData name="Mark" userId="2701c67b-d932-4141-b195-fa3b5daf655c" providerId="ADAL" clId="{F1C21FBC-00BF-4A7B-B94E-8AB99134A402}" dt="2020-08-28T10:24:14.429" v="87" actId="1076"/>
          <ac:picMkLst>
            <pc:docMk/>
            <pc:sldMk cId="3378125998" sldId="274"/>
            <ac:picMk id="7" creationId="{5FED41F4-C124-4E54-BA03-32DBC8B0419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EF9-52F9-430F-B7B5-3691EF926E7E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6A6FC-1F93-48F9-9DCA-9B4DB9F7F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719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 underwent coronary angiography – which even to the untrained eye clearly shows dilatation of the coronary arteries.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FBBFA-59A8-4223-AC0D-6DCF81D7EF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46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catherization of the left coronary circulation Is made</a:t>
            </a:r>
          </a:p>
          <a:p>
            <a:r>
              <a:rPr lang="en-GB" dirty="0"/>
              <a:t>Should see blood/contrast flow </a:t>
            </a:r>
          </a:p>
          <a:p>
            <a:r>
              <a:rPr lang="en-GB" dirty="0"/>
              <a:t>Absence indicates blockage.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FBBFA-59A8-4223-AC0D-6DCF81D7EF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868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Interventional cardiology team: performed clot aspiration with intra-coronary thrombolysis</a:t>
            </a:r>
          </a:p>
          <a:p>
            <a:r>
              <a:rPr lang="en-GB" dirty="0"/>
              <a:t>Able to relive the obstruction &amp; restore circulation.</a:t>
            </a:r>
          </a:p>
          <a:p>
            <a:r>
              <a:rPr lang="en-GB" dirty="0"/>
              <a:t>No stent /metal work left in place.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FBBFA-59A8-4223-AC0D-6DCF81D7EF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AF04-DCE1-4DDC-88B8-536BC4A417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194F66-02AB-483F-8B6F-682305240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7AA78-0A81-449D-B97C-04FFB1602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354F6-6159-4791-AF56-65F403869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2B36A-00C2-4427-A27C-543DFEE5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21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0CEDD-CF6B-4B90-BD79-702230AA8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2155FF-9D9A-41E1-8C75-3D80771FD7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64E8B-0093-4551-9D40-0F2A657DF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66400-CF75-4E5F-ABCD-8E52D2AE0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8B135-D0CC-442A-AD90-4934A383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13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7E882-2522-4D1E-A525-CE3BF53B46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BD1A2-4C6C-404E-8DCF-5B028DAA3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61B11-D4F1-4688-B403-3697A276C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BBFF5-0599-414F-B730-382839E53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8974F-137C-4B30-A6AB-EF96CD420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32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B7ADA-05C6-4BE6-A5E7-1358C3B3E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5BC04-8288-4C10-AEA5-95085A6D7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8306F-512A-4056-9F66-E8EBD521E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40EFF-6B7B-4BF0-ACFA-3A1029568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1F695-2AA1-487E-A5A1-E30800D47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188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1074-467F-45B8-B011-33298B96B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D519A5-51F0-45BF-8F6D-37AB246F0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66831-A25F-4B05-94EC-90C6CFBF3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9053E-7082-4ECE-8A73-B2F7A80EE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CD48A-4366-4267-BA30-A61E6C468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10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0BDEF-EC09-4384-9E6D-33C9F0F08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165B3-49A1-47D7-8F02-5974039C20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AA80E2-03F2-4C21-9468-01DEBD28E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E454C-D913-4E18-A673-26C63D942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E816A-FA4E-497C-8483-CADC9E0B4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A4342-3F1C-4738-8D22-F8AB27DA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96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40FCB-AB7D-486C-93DA-37E656259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78474-E254-41BB-BDE8-4F33FB0D2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A364C-5386-41FE-BC1B-B974FA2CA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F7EFEA-EAA0-465D-B654-905065478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159AE5-20FC-4DCD-B10D-CD9AF2EA2E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D921A5-0F97-4C24-B47A-4C5982655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304E5A-85D1-4EED-8EB4-CE80CE38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C08C22-42E8-4942-8330-675B3AEDC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513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8D834-1E20-4EAF-AC08-DE1588D5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9C798-65D2-4A4F-A32A-A2998378B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5E550C-54E5-43FA-81C4-9B1274AA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0C4CFE-B892-4042-ACDC-C95D61E61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15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1896AD-CFE9-42AA-9CC8-DDCDC19E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B2152B-D1BE-4559-A2E5-38311E674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FEB68-3A6E-4AFE-8120-0FA82F7E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3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FDDBA-D667-4C38-A5ED-0EEAA197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08450-FFDE-47C1-B6A3-EBCD1F63A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7DF6CA-D206-44AB-B251-A9B649FED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1673E-0FA2-48FE-8314-C9F442ABE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A82CA7-30A6-4218-928D-8B1925BEC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BEBD7-463F-4E4A-9C7A-9B768E86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51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7C45A-A984-4B0B-B142-B43D5715B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2B645C-C7B8-4B1C-97F9-0BF64249C2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406608-6025-4B1D-932B-C50C970F7F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9CF80-F786-437A-A27D-4C28C49CA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33DBE-174A-4F24-AAC3-7786B9CA3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A863A-DB00-4AC4-ACC8-F5228547F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74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A0966E-BDC7-4DE6-A237-E4DC23CF9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3F19D-EBE1-4D50-AA4A-64238AAD4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B6A40-FAD1-4390-98A6-10A0F39E6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9749-AB1F-4A07-885B-BBF545A1BC61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96A2B-8AE8-4A15-8EFD-ADD23E4177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E02D0-2226-45BE-9215-4C3B7E19B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11BA-6BF8-483F-93E3-30F467F9B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76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B27E8-3154-4B58-B2C3-3CF777F960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Supplementary video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6B6245-4D4C-4B89-AACA-924DE5BE19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2518983"/>
          </a:xfrm>
        </p:spPr>
        <p:txBody>
          <a:bodyPr>
            <a:normAutofit/>
          </a:bodyPr>
          <a:lstStyle/>
          <a:p>
            <a:r>
              <a:rPr lang="en-US" b="1" dirty="0"/>
              <a:t>Hematopoietic Stem Cell Transplantation and vasculopathy associated with STAT3-dominant-negative Hyper-IgE syndrome</a:t>
            </a:r>
            <a:endParaRPr lang="en-GB" b="1" dirty="0"/>
          </a:p>
          <a:p>
            <a:r>
              <a:rPr lang="en-GB" dirty="0"/>
              <a:t>MJ Ponsford et al.</a:t>
            </a:r>
          </a:p>
          <a:p>
            <a:r>
              <a:rPr lang="en-GB" sz="1800" b="0" i="1" u="none" strike="noStrike" baseline="0" dirty="0">
                <a:latin typeface="HelveticaNeueLTStd-LtIt"/>
              </a:rPr>
              <a:t>Front. </a:t>
            </a:r>
            <a:r>
              <a:rPr lang="en-GB" sz="1800" b="0" i="1" u="none" strike="noStrike" baseline="0" dirty="0" err="1">
                <a:latin typeface="HelveticaNeueLTStd-LtIt"/>
              </a:rPr>
              <a:t>Pediatr</a:t>
            </a:r>
            <a:r>
              <a:rPr lang="en-GB" sz="1800" b="0" i="1" u="none" strike="noStrike" baseline="0" dirty="0">
                <a:latin typeface="HelveticaNeueLTStd-LtIt"/>
              </a:rPr>
              <a:t>. 8:575. </a:t>
            </a:r>
            <a:r>
              <a:rPr lang="en-GB" sz="1800" b="0" i="1" u="none" strike="noStrike" baseline="0" dirty="0" err="1">
                <a:latin typeface="HelveticaNeueLTStd-LtIt"/>
              </a:rPr>
              <a:t>doi</a:t>
            </a:r>
            <a:r>
              <a:rPr lang="en-GB" sz="1800" b="0" i="1" u="none" strike="noStrike" baseline="0" dirty="0">
                <a:latin typeface="HelveticaNeueLTStd-LtIt"/>
              </a:rPr>
              <a:t>: 10.3389/fped.2020.00575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941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6D3E58-32F7-4AAA-911B-439112C90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6" y="77569"/>
            <a:ext cx="11980723" cy="13255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Supplementary online video 1:  Proximal Coronary Ectasia on coronary angiography</a:t>
            </a:r>
          </a:p>
        </p:txBody>
      </p:sp>
      <p:pic>
        <p:nvPicPr>
          <p:cNvPr id="7" name="Anonymize.Ser3">
            <a:hlinkClick r:id="" action="ppaction://media"/>
            <a:extLst>
              <a:ext uri="{FF2B5EF4-FFF2-40B4-BE49-F238E27FC236}">
                <a16:creationId xmlns:a16="http://schemas.microsoft.com/office/drawing/2014/main" id="{8A1C4017-A098-44C2-A93A-9D831760403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9085" y="1505570"/>
            <a:ext cx="8096249" cy="4997449"/>
          </a:xfrm>
        </p:spPr>
      </p:pic>
    </p:spTree>
    <p:extLst>
      <p:ext uri="{BB962C8B-B14F-4D97-AF65-F5344CB8AC3E}">
        <p14:creationId xmlns:p14="http://schemas.microsoft.com/office/powerpoint/2010/main" val="221176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onymize.Ser7">
            <a:hlinkClick r:id="" action="ppaction://media"/>
            <a:extLst>
              <a:ext uri="{FF2B5EF4-FFF2-40B4-BE49-F238E27FC236}">
                <a16:creationId xmlns:a16="http://schemas.microsoft.com/office/drawing/2014/main" id="{154D32C9-4468-40EE-8FC2-8DDA001CD0C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-21496" b="-1"/>
          <a:stretch/>
        </p:blipFill>
        <p:spPr>
          <a:xfrm>
            <a:off x="2047875" y="252484"/>
            <a:ext cx="8096249" cy="607171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9307" y="0"/>
            <a:ext cx="1173796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Supplementary online video 2: Occlusion of Left Anterior Descending (LAD)</a:t>
            </a:r>
          </a:p>
        </p:txBody>
      </p:sp>
    </p:spTree>
    <p:extLst>
      <p:ext uri="{BB962C8B-B14F-4D97-AF65-F5344CB8AC3E}">
        <p14:creationId xmlns:p14="http://schemas.microsoft.com/office/powerpoint/2010/main" val="6380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onymize.Ser12">
            <a:hlinkClick r:id="" action="ppaction://media"/>
            <a:extLst>
              <a:ext uri="{FF2B5EF4-FFF2-40B4-BE49-F238E27FC236}">
                <a16:creationId xmlns:a16="http://schemas.microsoft.com/office/drawing/2014/main" id="{A5C0D994-7975-49E1-A884-C8D787809DA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99557" y="1325563"/>
            <a:ext cx="8096249" cy="49974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CD7561F-4F9C-4460-BDD2-BA304CD5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836" y="0"/>
            <a:ext cx="1151967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Supplementary online video 3: Post clot aspiration and thrombolysis</a:t>
            </a:r>
          </a:p>
        </p:txBody>
      </p:sp>
    </p:spTree>
    <p:extLst>
      <p:ext uri="{BB962C8B-B14F-4D97-AF65-F5344CB8AC3E}">
        <p14:creationId xmlns:p14="http://schemas.microsoft.com/office/powerpoint/2010/main" val="157831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35A65-FC38-4CE7-965F-4AD8B69A0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Supplementary video 4: Echocardiogram 1-week post-infarction</a:t>
            </a:r>
          </a:p>
        </p:txBody>
      </p:sp>
      <p:pic>
        <p:nvPicPr>
          <p:cNvPr id="7" name="ECHO cropped">
            <a:hlinkClick r:id="" action="ppaction://media"/>
            <a:extLst>
              <a:ext uri="{FF2B5EF4-FFF2-40B4-BE49-F238E27FC236}">
                <a16:creationId xmlns:a16="http://schemas.microsoft.com/office/drawing/2014/main" id="{5FED41F4-C124-4E54-BA03-32DBC8B041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04798" y="1932508"/>
            <a:ext cx="4782403" cy="343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2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B15EDE21EDAC42BEC58CA4BFEAF27C" ma:contentTypeVersion="13" ma:contentTypeDescription="Create a new document." ma:contentTypeScope="" ma:versionID="a088191323c692d2c8201b6afd6d580f">
  <xsd:schema xmlns:xsd="http://www.w3.org/2001/XMLSchema" xmlns:xs="http://www.w3.org/2001/XMLSchema" xmlns:p="http://schemas.microsoft.com/office/2006/metadata/properties" xmlns:ns3="09cfed95-9412-47f5-a07b-8666eb12ebc6" xmlns:ns4="c68fc841-2dac-4615-92e7-fd582c23c8b3" targetNamespace="http://schemas.microsoft.com/office/2006/metadata/properties" ma:root="true" ma:fieldsID="db5ca8d4796cacefe7d910bf539fed4c" ns3:_="" ns4:_="">
    <xsd:import namespace="09cfed95-9412-47f5-a07b-8666eb12ebc6"/>
    <xsd:import namespace="c68fc841-2dac-4615-92e7-fd582c23c8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cfed95-9412-47f5-a07b-8666eb12eb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8fc841-2dac-4615-92e7-fd582c23c8b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EE2C59-1A3B-4ABD-8ACA-082906556A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7317EE-A435-4133-B83D-E04B91E84C5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B97766E-917A-459C-A73A-DAFCFF2161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cfed95-9412-47f5-a07b-8666eb12ebc6"/>
    <ds:schemaRef ds:uri="c68fc841-2dac-4615-92e7-fd582c23c8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142</Words>
  <Application>Microsoft Office PowerPoint</Application>
  <PresentationFormat>Widescreen</PresentationFormat>
  <Paragraphs>18</Paragraphs>
  <Slides>5</Slides>
  <Notes>3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HelveticaNeueLTStd-LtIt</vt:lpstr>
      <vt:lpstr>Office Theme</vt:lpstr>
      <vt:lpstr>Supplementary video files</vt:lpstr>
      <vt:lpstr>Supplementary online video 1:  Proximal Coronary Ectasia on coronary angiography</vt:lpstr>
      <vt:lpstr>Supplementary online video 2: Occlusion of Left Anterior Descending (LAD)</vt:lpstr>
      <vt:lpstr>Supplementary online video 3: Post clot aspiration and thrombolysis</vt:lpstr>
      <vt:lpstr>Supplementary video 4: Echocardiogram 1-week post-infarction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video files</dc:title>
  <dc:creator>Mark Ponsford</dc:creator>
  <cp:lastModifiedBy>Mark Ponsford</cp:lastModifiedBy>
  <cp:revision>4</cp:revision>
  <dcterms:created xsi:type="dcterms:W3CDTF">2020-06-10T11:36:04Z</dcterms:created>
  <dcterms:modified xsi:type="dcterms:W3CDTF">2020-08-28T10:25:34Z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0x0101001DB15EDE21EDAC42BEC58CA4BFEAF27C</vt:lpwstr>
  </property>
</Properties>
</file>