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24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0E04C-FD53-41FE-8FB9-F6FA0B4024A8}" type="datetimeFigureOut">
              <a:rPr lang="zh-CN" altLang="en-US" smtClean="0"/>
              <a:t>2020/6/25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BCAA5-1E9A-4B82-ADB4-F7312AAC61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8267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0E04C-FD53-41FE-8FB9-F6FA0B4024A8}" type="datetimeFigureOut">
              <a:rPr lang="zh-CN" altLang="en-US" smtClean="0"/>
              <a:t>2020/6/25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BCAA5-1E9A-4B82-ADB4-F7312AAC61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9491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0E04C-FD53-41FE-8FB9-F6FA0B4024A8}" type="datetimeFigureOut">
              <a:rPr lang="zh-CN" altLang="en-US" smtClean="0"/>
              <a:t>2020/6/25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BCAA5-1E9A-4B82-ADB4-F7312AAC61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5385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0E04C-FD53-41FE-8FB9-F6FA0B4024A8}" type="datetimeFigureOut">
              <a:rPr lang="zh-CN" altLang="en-US" smtClean="0"/>
              <a:t>2020/6/25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BCAA5-1E9A-4B82-ADB4-F7312AAC61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1222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0E04C-FD53-41FE-8FB9-F6FA0B4024A8}" type="datetimeFigureOut">
              <a:rPr lang="zh-CN" altLang="en-US" smtClean="0"/>
              <a:t>2020/6/25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BCAA5-1E9A-4B82-ADB4-F7312AAC61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1266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0E04C-FD53-41FE-8FB9-F6FA0B4024A8}" type="datetimeFigureOut">
              <a:rPr lang="zh-CN" altLang="en-US" smtClean="0"/>
              <a:t>2020/6/25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BCAA5-1E9A-4B82-ADB4-F7312AAC61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4387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0E04C-FD53-41FE-8FB9-F6FA0B4024A8}" type="datetimeFigureOut">
              <a:rPr lang="zh-CN" altLang="en-US" smtClean="0"/>
              <a:t>2020/6/25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BCAA5-1E9A-4B82-ADB4-F7312AAC61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984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0E04C-FD53-41FE-8FB9-F6FA0B4024A8}" type="datetimeFigureOut">
              <a:rPr lang="zh-CN" altLang="en-US" smtClean="0"/>
              <a:t>2020/6/25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BCAA5-1E9A-4B82-ADB4-F7312AAC61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781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0E04C-FD53-41FE-8FB9-F6FA0B4024A8}" type="datetimeFigureOut">
              <a:rPr lang="zh-CN" altLang="en-US" smtClean="0"/>
              <a:t>2020/6/25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BCAA5-1E9A-4B82-ADB4-F7312AAC61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1001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0E04C-FD53-41FE-8FB9-F6FA0B4024A8}" type="datetimeFigureOut">
              <a:rPr lang="zh-CN" altLang="en-US" smtClean="0"/>
              <a:t>2020/6/25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BCAA5-1E9A-4B82-ADB4-F7312AAC61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732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0E04C-FD53-41FE-8FB9-F6FA0B4024A8}" type="datetimeFigureOut">
              <a:rPr lang="zh-CN" altLang="en-US" smtClean="0"/>
              <a:t>2020/6/25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BCAA5-1E9A-4B82-ADB4-F7312AAC61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7570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0E04C-FD53-41FE-8FB9-F6FA0B4024A8}" type="datetimeFigureOut">
              <a:rPr lang="zh-CN" altLang="en-US" smtClean="0"/>
              <a:t>2020/6/25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BCAA5-1E9A-4B82-ADB4-F7312AAC61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629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96E94FDD-5D22-4059-82B0-9E50F2AD665A}"/>
              </a:ext>
            </a:extLst>
          </p:cNvPr>
          <p:cNvSpPr/>
          <p:nvPr/>
        </p:nvSpPr>
        <p:spPr>
          <a:xfrm>
            <a:off x="387349" y="4746536"/>
            <a:ext cx="6120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 11: Fig. S3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Hierarchical clustering of cucumber gene expression profiles under heat treatment. A,</a:t>
            </a:r>
            <a:r>
              <a: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Hierarchical cluster of expressed cucumber genes in 9 samples. In the color panels, each  transverse line represents a single gene and the color of the line indicates the expression level of the gene relative to the mean center in a specific sample: red, high expression; green, low expression level. B, The hierarchical clustering on the gene expression matrix, using the Pearson correlation coefficient as a proxy of similarity between transcriptomes. HT0h = heat treatment for 0 h (hours), HT3h = heat treatment for 3 h, HT6h = heat treatment for 6 h.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876E1185-3D02-400B-A209-D9D8D0C37AB9}"/>
              </a:ext>
            </a:extLst>
          </p:cNvPr>
          <p:cNvGrpSpPr/>
          <p:nvPr/>
        </p:nvGrpSpPr>
        <p:grpSpPr>
          <a:xfrm>
            <a:off x="631955" y="1940311"/>
            <a:ext cx="5785983" cy="2673889"/>
            <a:chOff x="631955" y="1940311"/>
            <a:chExt cx="5785983" cy="2673889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FF5C0CF8-AE6C-49CD-8255-7835D6FEB02B}"/>
                </a:ext>
              </a:extLst>
            </p:cNvPr>
            <p:cNvGrpSpPr/>
            <p:nvPr/>
          </p:nvGrpSpPr>
          <p:grpSpPr>
            <a:xfrm>
              <a:off x="631955" y="1961864"/>
              <a:ext cx="2621795" cy="2652336"/>
              <a:chOff x="631955" y="1961864"/>
              <a:chExt cx="2621795" cy="2652336"/>
            </a:xfrm>
          </p:grpSpPr>
          <p:pic>
            <p:nvPicPr>
              <p:cNvPr id="6" name="图片 5">
                <a:extLst>
                  <a:ext uri="{FF2B5EF4-FFF2-40B4-BE49-F238E27FC236}">
                    <a16:creationId xmlns:a16="http://schemas.microsoft.com/office/drawing/2014/main" id="{C3C2E66C-E820-4D17-B3B0-CD2B41EEB0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3750" y="2094200"/>
                <a:ext cx="2520000" cy="2520000"/>
              </a:xfrm>
              <a:prstGeom prst="rect">
                <a:avLst/>
              </a:prstGeom>
            </p:spPr>
          </p:pic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10247309-BD1F-4050-8A60-24A3F5398755}"/>
                  </a:ext>
                </a:extLst>
              </p:cNvPr>
              <p:cNvSpPr txBox="1"/>
              <p:nvPr/>
            </p:nvSpPr>
            <p:spPr>
              <a:xfrm>
                <a:off x="631955" y="1961864"/>
                <a:ext cx="77455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等线" panose="02010600030101010101" pitchFamily="2" charset="-122"/>
                    <a:cs typeface="Times New Roman" panose="02020603050405020304" pitchFamily="18" charset="0"/>
                  </a:rPr>
                  <a:t>A</a:t>
                </a:r>
                <a:endPara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等线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541E1F5B-9E1B-4613-9EA8-4DC98D58E8BA}"/>
                </a:ext>
              </a:extLst>
            </p:cNvPr>
            <p:cNvGrpSpPr/>
            <p:nvPr/>
          </p:nvGrpSpPr>
          <p:grpSpPr>
            <a:xfrm>
              <a:off x="3533775" y="1940311"/>
              <a:ext cx="2884163" cy="2673889"/>
              <a:chOff x="3533775" y="1940311"/>
              <a:chExt cx="2884163" cy="2673889"/>
            </a:xfrm>
          </p:grpSpPr>
          <p:pic>
            <p:nvPicPr>
              <p:cNvPr id="4" name="图片 3">
                <a:extLst>
                  <a:ext uri="{FF2B5EF4-FFF2-40B4-BE49-F238E27FC236}">
                    <a16:creationId xmlns:a16="http://schemas.microsoft.com/office/drawing/2014/main" id="{915221B4-4221-431B-B7BC-7DF5317B3AF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16" t="4583" r="1529" b="7778"/>
              <a:stretch/>
            </p:blipFill>
            <p:spPr>
              <a:xfrm>
                <a:off x="3670299" y="2094200"/>
                <a:ext cx="2747639" cy="2520000"/>
              </a:xfrm>
              <a:prstGeom prst="rect">
                <a:avLst/>
              </a:prstGeom>
            </p:spPr>
          </p:pic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D5C51921-A320-4009-A0D7-205C307E6976}"/>
                  </a:ext>
                </a:extLst>
              </p:cNvPr>
              <p:cNvSpPr txBox="1"/>
              <p:nvPr/>
            </p:nvSpPr>
            <p:spPr>
              <a:xfrm>
                <a:off x="3533775" y="1940311"/>
                <a:ext cx="77455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等线" panose="02010600030101010101" pitchFamily="2" charset="-122"/>
                    <a:cs typeface="Times New Roman" panose="02020603050405020304" pitchFamily="18" charset="0"/>
                  </a:rPr>
                  <a:t>B</a:t>
                </a:r>
                <a:endPara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等线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62898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128</Words>
  <Application>Microsoft Office PowerPoint</Application>
  <PresentationFormat>A4 纸张(210x297 毫米)</PresentationFormat>
  <Paragraphs>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 </dc:creator>
  <cp:lastModifiedBy>陈 春花</cp:lastModifiedBy>
  <cp:revision>8</cp:revision>
  <dcterms:created xsi:type="dcterms:W3CDTF">2020-06-22T10:33:08Z</dcterms:created>
  <dcterms:modified xsi:type="dcterms:W3CDTF">2020-06-25T10:39:23Z</dcterms:modified>
</cp:coreProperties>
</file>