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792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9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24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72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85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20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73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30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71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24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07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BF05F-23B8-4BA0-BBD0-8BD17FEAD615}" type="datetimeFigureOut">
              <a:rPr lang="zh-CN" altLang="en-US" smtClean="0"/>
              <a:t>2020/8/24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AAA90-CD8D-492E-A7E7-D59A5DBB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08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8A09403-A878-4323-AB9D-3E5BF3EDC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0" y="2176076"/>
            <a:ext cx="6120000" cy="237218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FEBE24E-31BE-40B6-9490-28DC4B5C83A6}"/>
              </a:ext>
            </a:extLst>
          </p:cNvPr>
          <p:cNvSpPr txBox="1"/>
          <p:nvPr/>
        </p:nvSpPr>
        <p:spPr>
          <a:xfrm>
            <a:off x="369000" y="5574671"/>
            <a:ext cx="61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42900"/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1:</a:t>
            </a: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Fig. S1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WRKY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genes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identified mapped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on every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chromosome according to the current version of cucumber genome (v3.0). 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35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27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 </cp:lastModifiedBy>
  <cp:revision>17</cp:revision>
  <dcterms:created xsi:type="dcterms:W3CDTF">2020-01-06T08:29:35Z</dcterms:created>
  <dcterms:modified xsi:type="dcterms:W3CDTF">2020-08-24T08:36:00Z</dcterms:modified>
</cp:coreProperties>
</file>