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234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988407699037624E-2"/>
          <c:y val="0.1162153689122193"/>
          <c:w val="0.89745603674540686"/>
          <c:h val="0.74313466025080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Sheet2!$D$2</c:f>
              <c:strCache>
                <c:ptCount val="1"/>
                <c:pt idx="0">
                  <c:v>Previous study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Sheet2!$C$3:$C$10</c:f>
              <c:strCache>
                <c:ptCount val="8"/>
                <c:pt idx="0">
                  <c:v>Chr 1</c:v>
                </c:pt>
                <c:pt idx="1">
                  <c:v>Chr 2</c:v>
                </c:pt>
                <c:pt idx="2">
                  <c:v>Chr 3</c:v>
                </c:pt>
                <c:pt idx="3">
                  <c:v>Chr 4</c:v>
                </c:pt>
                <c:pt idx="4">
                  <c:v>Chr 5</c:v>
                </c:pt>
                <c:pt idx="5">
                  <c:v>Chr 6</c:v>
                </c:pt>
                <c:pt idx="6">
                  <c:v>Chr 7</c:v>
                </c:pt>
                <c:pt idx="7">
                  <c:v>Scaffold</c:v>
                </c:pt>
              </c:strCache>
            </c:strRef>
          </c:cat>
          <c:val>
            <c:numRef>
              <c:f>Sheet2!$D$3:$D$10</c:f>
              <c:numCache>
                <c:formatCode>General</c:formatCode>
                <c:ptCount val="8"/>
                <c:pt idx="0">
                  <c:v>8</c:v>
                </c:pt>
                <c:pt idx="1">
                  <c:v>6</c:v>
                </c:pt>
                <c:pt idx="2">
                  <c:v>11</c:v>
                </c:pt>
                <c:pt idx="3">
                  <c:v>8</c:v>
                </c:pt>
                <c:pt idx="4">
                  <c:v>4</c:v>
                </c:pt>
                <c:pt idx="5">
                  <c:v>9</c:v>
                </c:pt>
                <c:pt idx="6">
                  <c:v>6</c:v>
                </c:pt>
                <c:pt idx="7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6F-4A30-8B20-7FB165B171AC}"/>
            </c:ext>
          </c:extLst>
        </c:ser>
        <c:ser>
          <c:idx val="1"/>
          <c:order val="1"/>
          <c:tx>
            <c:strRef>
              <c:f>Sheet2!$E$2</c:f>
              <c:strCache>
                <c:ptCount val="1"/>
                <c:pt idx="0">
                  <c:v>This study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Sheet2!$C$3:$C$10</c:f>
              <c:strCache>
                <c:ptCount val="8"/>
                <c:pt idx="0">
                  <c:v>Chr 1</c:v>
                </c:pt>
                <c:pt idx="1">
                  <c:v>Chr 2</c:v>
                </c:pt>
                <c:pt idx="2">
                  <c:v>Chr 3</c:v>
                </c:pt>
                <c:pt idx="3">
                  <c:v>Chr 4</c:v>
                </c:pt>
                <c:pt idx="4">
                  <c:v>Chr 5</c:v>
                </c:pt>
                <c:pt idx="5">
                  <c:v>Chr 6</c:v>
                </c:pt>
                <c:pt idx="6">
                  <c:v>Chr 7</c:v>
                </c:pt>
                <c:pt idx="7">
                  <c:v>Scaffold</c:v>
                </c:pt>
              </c:strCache>
            </c:strRef>
          </c:cat>
          <c:val>
            <c:numRef>
              <c:f>Sheet2!$E$3:$E$10</c:f>
              <c:numCache>
                <c:formatCode>General</c:formatCode>
                <c:ptCount val="8"/>
                <c:pt idx="0">
                  <c:v>8</c:v>
                </c:pt>
                <c:pt idx="1">
                  <c:v>7</c:v>
                </c:pt>
                <c:pt idx="2">
                  <c:v>15</c:v>
                </c:pt>
                <c:pt idx="3">
                  <c:v>8</c:v>
                </c:pt>
                <c:pt idx="4">
                  <c:v>5</c:v>
                </c:pt>
                <c:pt idx="5">
                  <c:v>11</c:v>
                </c:pt>
                <c:pt idx="6">
                  <c:v>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6F-4A30-8B20-7FB165B171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7"/>
        <c:axId val="584640528"/>
        <c:axId val="584632984"/>
      </c:barChart>
      <c:catAx>
        <c:axId val="584640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584632984"/>
        <c:crosses val="autoZero"/>
        <c:auto val="1"/>
        <c:lblAlgn val="ctr"/>
        <c:lblOffset val="100"/>
        <c:noMultiLvlLbl val="0"/>
      </c:catAx>
      <c:valAx>
        <c:axId val="584632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84640528"/>
        <c:crosses val="autoZero"/>
        <c:crossBetween val="between"/>
      </c:valAx>
      <c:spPr>
        <a:noFill/>
        <a:ln w="19050">
          <a:solidFill>
            <a:schemeClr val="tx1">
              <a:lumMod val="65000"/>
              <a:lumOff val="3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0.56375809273840771"/>
          <c:y val="0.17415353376098988"/>
          <c:w val="0.38317475940507439"/>
          <c:h val="7.34507144940215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268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014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21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6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95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658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56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447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14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711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059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B8D85-9C84-40A0-8A4D-EC8DAEFBDA2C}" type="datetimeFigureOut">
              <a:rPr lang="zh-CN" altLang="en-US" smtClean="0"/>
              <a:t>2020/6/25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0B87B-869F-4A84-A32F-F11E59B817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02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id="{0AB801AD-51D6-4660-91F9-27F813CFD075}"/>
              </a:ext>
            </a:extLst>
          </p:cNvPr>
          <p:cNvGraphicFramePr>
            <a:graphicFrameLocks/>
          </p:cNvGraphicFramePr>
          <p:nvPr/>
        </p:nvGraphicFramePr>
        <p:xfrm>
          <a:off x="1143000" y="1824788"/>
          <a:ext cx="4572000" cy="3128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12CB0E3D-4539-4162-874F-F15010C72CE3}"/>
              </a:ext>
            </a:extLst>
          </p:cNvPr>
          <p:cNvSpPr txBox="1"/>
          <p:nvPr/>
        </p:nvSpPr>
        <p:spPr>
          <a:xfrm rot="10800000">
            <a:off x="833828" y="1800724"/>
            <a:ext cx="369332" cy="2213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gene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number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A2D398C-9645-401A-8380-3D0D90B971C0}"/>
              </a:ext>
            </a:extLst>
          </p:cNvPr>
          <p:cNvSpPr txBox="1"/>
          <p:nvPr/>
        </p:nvSpPr>
        <p:spPr>
          <a:xfrm>
            <a:off x="406746" y="5165598"/>
            <a:ext cx="61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342900"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Additional file 2: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 S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 </a:t>
            </a:r>
            <a:r>
              <a:rPr lang="en-US" altLang="zh-CN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WRKY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genes mapped on every chromosome according to cucumber genome v1.0 (previous study) and v3.0 (this study)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569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34</Words>
  <Application>Microsoft Office PowerPoint</Application>
  <PresentationFormat>A4 纸张(210x297 毫米)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dmxyy</dc:creator>
  <cp:lastModifiedBy>陈 春花</cp:lastModifiedBy>
  <cp:revision>14</cp:revision>
  <dcterms:created xsi:type="dcterms:W3CDTF">2020-01-07T07:27:21Z</dcterms:created>
  <dcterms:modified xsi:type="dcterms:W3CDTF">2020-06-25T10:40:02Z</dcterms:modified>
</cp:coreProperties>
</file>