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" userDrawn="1">
          <p15:clr>
            <a:srgbClr val="A4A3A4"/>
          </p15:clr>
        </p15:guide>
        <p15:guide id="2" pos="2865" userDrawn="1">
          <p15:clr>
            <a:srgbClr val="A4A3A4"/>
          </p15:clr>
        </p15:guide>
        <p15:guide id="3" orient="horz" pos="2664" userDrawn="1">
          <p15:clr>
            <a:srgbClr val="A4A3A4"/>
          </p15:clr>
        </p15:guide>
        <p15:guide id="4" pos="475" userDrawn="1">
          <p15:clr>
            <a:srgbClr val="A4A3A4"/>
          </p15:clr>
        </p15:guide>
        <p15:guide id="5" pos="53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4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176" y="108"/>
      </p:cViewPr>
      <p:guideLst>
        <p:guide orient="horz" pos="960"/>
        <p:guide pos="2865"/>
        <p:guide orient="horz" pos="2664"/>
        <p:guide pos="475"/>
        <p:guide pos="53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036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683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78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46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255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71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7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46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32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74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68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B5F46-3686-4F79-A0FA-DAB64A345AC5}" type="datetimeFigureOut">
              <a:rPr lang="de-DE" smtClean="0"/>
              <a:t>29.06.2020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49CD-4842-4613-A372-F1A287F9F5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957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Textfeld 616"/>
          <p:cNvSpPr txBox="1"/>
          <p:nvPr/>
        </p:nvSpPr>
        <p:spPr>
          <a:xfrm>
            <a:off x="21146" y="-46274"/>
            <a:ext cx="212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Supplement </a:t>
            </a:r>
            <a:r>
              <a:rPr lang="de-DE" dirty="0" err="1" smtClean="0"/>
              <a:t>Figure</a:t>
            </a:r>
            <a:r>
              <a:rPr lang="de-DE" dirty="0" smtClean="0"/>
              <a:t> 1</a:t>
            </a:r>
            <a:endParaRPr lang="de-DE" dirty="0"/>
          </a:p>
        </p:txBody>
      </p:sp>
      <p:sp>
        <p:nvSpPr>
          <p:cNvPr id="648" name="Line 5"/>
          <p:cNvSpPr>
            <a:spLocks noChangeShapeType="1"/>
          </p:cNvSpPr>
          <p:nvPr/>
        </p:nvSpPr>
        <p:spPr bwMode="auto">
          <a:xfrm>
            <a:off x="8581267" y="2548268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49" name="Line 6"/>
          <p:cNvSpPr>
            <a:spLocks noChangeShapeType="1"/>
          </p:cNvSpPr>
          <p:nvPr/>
        </p:nvSpPr>
        <p:spPr bwMode="auto">
          <a:xfrm flipV="1">
            <a:off x="8581267" y="2487516"/>
            <a:ext cx="41313" cy="607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0" name="Line 7"/>
          <p:cNvSpPr>
            <a:spLocks noChangeShapeType="1"/>
          </p:cNvSpPr>
          <p:nvPr/>
        </p:nvSpPr>
        <p:spPr bwMode="auto">
          <a:xfrm flipV="1">
            <a:off x="8645113" y="2398852"/>
            <a:ext cx="41313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1" name="Line 8"/>
          <p:cNvSpPr>
            <a:spLocks noChangeShapeType="1"/>
          </p:cNvSpPr>
          <p:nvPr/>
        </p:nvSpPr>
        <p:spPr bwMode="auto">
          <a:xfrm flipV="1">
            <a:off x="8708960" y="2308547"/>
            <a:ext cx="43191" cy="607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2" name="Line 9"/>
          <p:cNvSpPr>
            <a:spLocks noChangeShapeType="1"/>
          </p:cNvSpPr>
          <p:nvPr/>
        </p:nvSpPr>
        <p:spPr bwMode="auto">
          <a:xfrm flipV="1">
            <a:off x="8770928" y="2231376"/>
            <a:ext cx="37557" cy="4761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3" name="Line 10"/>
          <p:cNvSpPr>
            <a:spLocks noChangeShapeType="1"/>
          </p:cNvSpPr>
          <p:nvPr/>
        </p:nvSpPr>
        <p:spPr bwMode="auto">
          <a:xfrm>
            <a:off x="8808485" y="2231376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4" name="Line 11"/>
          <p:cNvSpPr>
            <a:spLocks noChangeShapeType="1"/>
          </p:cNvSpPr>
          <p:nvPr/>
        </p:nvSpPr>
        <p:spPr bwMode="auto">
          <a:xfrm flipV="1">
            <a:off x="8808485" y="2218240"/>
            <a:ext cx="7511" cy="1313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5" name="Line 12"/>
          <p:cNvSpPr>
            <a:spLocks noChangeShapeType="1"/>
          </p:cNvSpPr>
          <p:nvPr/>
        </p:nvSpPr>
        <p:spPr bwMode="auto">
          <a:xfrm flipV="1">
            <a:off x="8834775" y="2129576"/>
            <a:ext cx="43191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6" name="Line 13"/>
          <p:cNvSpPr>
            <a:spLocks noChangeShapeType="1"/>
          </p:cNvSpPr>
          <p:nvPr/>
        </p:nvSpPr>
        <p:spPr bwMode="auto">
          <a:xfrm flipV="1">
            <a:off x="8898621" y="2037628"/>
            <a:ext cx="41313" cy="607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7" name="Line 14"/>
          <p:cNvSpPr>
            <a:spLocks noChangeShapeType="1"/>
          </p:cNvSpPr>
          <p:nvPr/>
        </p:nvSpPr>
        <p:spPr bwMode="auto">
          <a:xfrm flipV="1">
            <a:off x="8960591" y="1947323"/>
            <a:ext cx="41313" cy="607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8" name="Line 15"/>
          <p:cNvSpPr>
            <a:spLocks noChangeShapeType="1"/>
          </p:cNvSpPr>
          <p:nvPr/>
        </p:nvSpPr>
        <p:spPr bwMode="auto">
          <a:xfrm flipV="1">
            <a:off x="9022559" y="1878362"/>
            <a:ext cx="30045" cy="3940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59" name="Freeform 16"/>
          <p:cNvSpPr>
            <a:spLocks/>
          </p:cNvSpPr>
          <p:nvPr/>
        </p:nvSpPr>
        <p:spPr bwMode="auto">
          <a:xfrm>
            <a:off x="9026314" y="1845524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0" name="Line 17"/>
          <p:cNvSpPr>
            <a:spLocks noChangeShapeType="1"/>
          </p:cNvSpPr>
          <p:nvPr/>
        </p:nvSpPr>
        <p:spPr bwMode="auto">
          <a:xfrm>
            <a:off x="9052604" y="1845524"/>
            <a:ext cx="0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1" name="Freeform 18"/>
          <p:cNvSpPr>
            <a:spLocks/>
          </p:cNvSpPr>
          <p:nvPr/>
        </p:nvSpPr>
        <p:spPr bwMode="auto">
          <a:xfrm>
            <a:off x="9026314" y="1911201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2" name="Line 19"/>
          <p:cNvSpPr>
            <a:spLocks noChangeShapeType="1"/>
          </p:cNvSpPr>
          <p:nvPr/>
        </p:nvSpPr>
        <p:spPr bwMode="auto">
          <a:xfrm flipV="1">
            <a:off x="9052604" y="1863584"/>
            <a:ext cx="18778" cy="1477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3" name="Line 20"/>
          <p:cNvSpPr>
            <a:spLocks noChangeShapeType="1"/>
          </p:cNvSpPr>
          <p:nvPr/>
        </p:nvSpPr>
        <p:spPr bwMode="auto">
          <a:xfrm flipV="1">
            <a:off x="9101428" y="1809401"/>
            <a:ext cx="60091" cy="3776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4" name="Line 21"/>
          <p:cNvSpPr>
            <a:spLocks noChangeShapeType="1"/>
          </p:cNvSpPr>
          <p:nvPr/>
        </p:nvSpPr>
        <p:spPr bwMode="auto">
          <a:xfrm flipV="1">
            <a:off x="9191565" y="1753576"/>
            <a:ext cx="60091" cy="3612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5" name="Line 22"/>
          <p:cNvSpPr>
            <a:spLocks noChangeShapeType="1"/>
          </p:cNvSpPr>
          <p:nvPr/>
        </p:nvSpPr>
        <p:spPr bwMode="auto">
          <a:xfrm flipV="1">
            <a:off x="9281701" y="1696108"/>
            <a:ext cx="61969" cy="3940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6" name="Line 23"/>
          <p:cNvSpPr>
            <a:spLocks noChangeShapeType="1"/>
          </p:cNvSpPr>
          <p:nvPr/>
        </p:nvSpPr>
        <p:spPr bwMode="auto">
          <a:xfrm>
            <a:off x="9373716" y="1678047"/>
            <a:ext cx="1878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7" name="Freeform 24"/>
          <p:cNvSpPr>
            <a:spLocks/>
          </p:cNvSpPr>
          <p:nvPr/>
        </p:nvSpPr>
        <p:spPr bwMode="auto">
          <a:xfrm>
            <a:off x="9351182" y="1641925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8" name="Line 25"/>
          <p:cNvSpPr>
            <a:spLocks noChangeShapeType="1"/>
          </p:cNvSpPr>
          <p:nvPr/>
        </p:nvSpPr>
        <p:spPr bwMode="auto">
          <a:xfrm>
            <a:off x="9375593" y="1641925"/>
            <a:ext cx="0" cy="7224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69" name="Freeform 26"/>
          <p:cNvSpPr>
            <a:spLocks/>
          </p:cNvSpPr>
          <p:nvPr/>
        </p:nvSpPr>
        <p:spPr bwMode="auto">
          <a:xfrm>
            <a:off x="9351182" y="1714170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0" name="Line 27"/>
          <p:cNvSpPr>
            <a:spLocks noChangeShapeType="1"/>
          </p:cNvSpPr>
          <p:nvPr/>
        </p:nvSpPr>
        <p:spPr bwMode="auto">
          <a:xfrm flipV="1">
            <a:off x="9375593" y="1668196"/>
            <a:ext cx="65725" cy="98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1" name="Line 28"/>
          <p:cNvSpPr>
            <a:spLocks noChangeShapeType="1"/>
          </p:cNvSpPr>
          <p:nvPr/>
        </p:nvSpPr>
        <p:spPr bwMode="auto">
          <a:xfrm flipV="1">
            <a:off x="9475119" y="1656702"/>
            <a:ext cx="69481" cy="65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2" name="Line 29"/>
          <p:cNvSpPr>
            <a:spLocks noChangeShapeType="1"/>
          </p:cNvSpPr>
          <p:nvPr/>
        </p:nvSpPr>
        <p:spPr bwMode="auto">
          <a:xfrm flipV="1">
            <a:off x="9578400" y="1641925"/>
            <a:ext cx="69481" cy="98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3" name="Line 30"/>
          <p:cNvSpPr>
            <a:spLocks noChangeShapeType="1"/>
          </p:cNvSpPr>
          <p:nvPr/>
        </p:nvSpPr>
        <p:spPr bwMode="auto">
          <a:xfrm flipV="1">
            <a:off x="9681682" y="1628789"/>
            <a:ext cx="69481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4" name="Line 31"/>
          <p:cNvSpPr>
            <a:spLocks noChangeShapeType="1"/>
          </p:cNvSpPr>
          <p:nvPr/>
        </p:nvSpPr>
        <p:spPr bwMode="auto">
          <a:xfrm flipV="1">
            <a:off x="9786841" y="1615654"/>
            <a:ext cx="67602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5" name="Freeform 32"/>
          <p:cNvSpPr>
            <a:spLocks/>
          </p:cNvSpPr>
          <p:nvPr/>
        </p:nvSpPr>
        <p:spPr bwMode="auto">
          <a:xfrm>
            <a:off x="9837542" y="1586099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6" name="Line 33"/>
          <p:cNvSpPr>
            <a:spLocks noChangeShapeType="1"/>
          </p:cNvSpPr>
          <p:nvPr/>
        </p:nvSpPr>
        <p:spPr bwMode="auto">
          <a:xfrm>
            <a:off x="9863832" y="1586099"/>
            <a:ext cx="0" cy="574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7" name="Freeform 34"/>
          <p:cNvSpPr>
            <a:spLocks/>
          </p:cNvSpPr>
          <p:nvPr/>
        </p:nvSpPr>
        <p:spPr bwMode="auto">
          <a:xfrm>
            <a:off x="9837542" y="1643566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8" name="Line 35"/>
          <p:cNvSpPr>
            <a:spLocks noChangeShapeType="1"/>
          </p:cNvSpPr>
          <p:nvPr/>
        </p:nvSpPr>
        <p:spPr bwMode="auto">
          <a:xfrm>
            <a:off x="9888245" y="1615654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9" name="Line 36"/>
          <p:cNvSpPr>
            <a:spLocks noChangeShapeType="1"/>
          </p:cNvSpPr>
          <p:nvPr/>
        </p:nvSpPr>
        <p:spPr bwMode="auto">
          <a:xfrm>
            <a:off x="9993404" y="1615654"/>
            <a:ext cx="67602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0" name="Line 37"/>
          <p:cNvSpPr>
            <a:spLocks noChangeShapeType="1"/>
          </p:cNvSpPr>
          <p:nvPr/>
        </p:nvSpPr>
        <p:spPr bwMode="auto">
          <a:xfrm>
            <a:off x="10096685" y="1615654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1" name="Line 38"/>
          <p:cNvSpPr>
            <a:spLocks noChangeShapeType="1"/>
          </p:cNvSpPr>
          <p:nvPr/>
        </p:nvSpPr>
        <p:spPr bwMode="auto">
          <a:xfrm>
            <a:off x="10199966" y="1615654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2" name="Line 39"/>
          <p:cNvSpPr>
            <a:spLocks noChangeShapeType="1"/>
          </p:cNvSpPr>
          <p:nvPr/>
        </p:nvSpPr>
        <p:spPr bwMode="auto">
          <a:xfrm>
            <a:off x="10303247" y="1615654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3" name="Line 40"/>
          <p:cNvSpPr>
            <a:spLocks noChangeShapeType="1"/>
          </p:cNvSpPr>
          <p:nvPr/>
        </p:nvSpPr>
        <p:spPr bwMode="auto">
          <a:xfrm>
            <a:off x="10408406" y="1615654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4" name="Line 41"/>
          <p:cNvSpPr>
            <a:spLocks noChangeShapeType="1"/>
          </p:cNvSpPr>
          <p:nvPr/>
        </p:nvSpPr>
        <p:spPr bwMode="auto">
          <a:xfrm>
            <a:off x="10511688" y="1615654"/>
            <a:ext cx="1878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5" name="Line 42"/>
          <p:cNvSpPr>
            <a:spLocks noChangeShapeType="1"/>
          </p:cNvSpPr>
          <p:nvPr/>
        </p:nvSpPr>
        <p:spPr bwMode="auto">
          <a:xfrm>
            <a:off x="10513565" y="1615654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6" name="Line 43"/>
          <p:cNvSpPr>
            <a:spLocks noChangeShapeType="1"/>
          </p:cNvSpPr>
          <p:nvPr/>
        </p:nvSpPr>
        <p:spPr bwMode="auto">
          <a:xfrm>
            <a:off x="10513565" y="1615654"/>
            <a:ext cx="67602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7" name="Line 44"/>
          <p:cNvSpPr>
            <a:spLocks noChangeShapeType="1"/>
          </p:cNvSpPr>
          <p:nvPr/>
        </p:nvSpPr>
        <p:spPr bwMode="auto">
          <a:xfrm>
            <a:off x="10614969" y="1617295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8" name="Line 45"/>
          <p:cNvSpPr>
            <a:spLocks noChangeShapeType="1"/>
          </p:cNvSpPr>
          <p:nvPr/>
        </p:nvSpPr>
        <p:spPr bwMode="auto">
          <a:xfrm>
            <a:off x="10720128" y="1617295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89" name="Line 46"/>
          <p:cNvSpPr>
            <a:spLocks noChangeShapeType="1"/>
          </p:cNvSpPr>
          <p:nvPr/>
        </p:nvSpPr>
        <p:spPr bwMode="auto">
          <a:xfrm>
            <a:off x="10823410" y="1618938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0" name="Line 47"/>
          <p:cNvSpPr>
            <a:spLocks noChangeShapeType="1"/>
          </p:cNvSpPr>
          <p:nvPr/>
        </p:nvSpPr>
        <p:spPr bwMode="auto">
          <a:xfrm>
            <a:off x="10926691" y="1622222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1" name="Line 48"/>
          <p:cNvSpPr>
            <a:spLocks noChangeShapeType="1"/>
          </p:cNvSpPr>
          <p:nvPr/>
        </p:nvSpPr>
        <p:spPr bwMode="auto">
          <a:xfrm>
            <a:off x="10999927" y="1623863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2" name="Freeform 49"/>
          <p:cNvSpPr>
            <a:spLocks/>
          </p:cNvSpPr>
          <p:nvPr/>
        </p:nvSpPr>
        <p:spPr bwMode="auto">
          <a:xfrm>
            <a:off x="8554977" y="2520355"/>
            <a:ext cx="52580" cy="55825"/>
          </a:xfrm>
          <a:custGeom>
            <a:avLst/>
            <a:gdLst>
              <a:gd name="T0" fmla="*/ 28 w 56"/>
              <a:gd name="T1" fmla="*/ 0 h 70"/>
              <a:gd name="T2" fmla="*/ 56 w 56"/>
              <a:gd name="T3" fmla="*/ 70 h 70"/>
              <a:gd name="T4" fmla="*/ 0 w 56"/>
              <a:gd name="T5" fmla="*/ 70 h 70"/>
              <a:gd name="T6" fmla="*/ 28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28" y="0"/>
                </a:moveTo>
                <a:lnTo>
                  <a:pt x="56" y="70"/>
                </a:lnTo>
                <a:lnTo>
                  <a:pt x="0" y="70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3" name="Freeform 50"/>
          <p:cNvSpPr>
            <a:spLocks/>
          </p:cNvSpPr>
          <p:nvPr/>
        </p:nvSpPr>
        <p:spPr bwMode="auto">
          <a:xfrm>
            <a:off x="8782195" y="2203463"/>
            <a:ext cx="52580" cy="55825"/>
          </a:xfrm>
          <a:custGeom>
            <a:avLst/>
            <a:gdLst>
              <a:gd name="T0" fmla="*/ 27 w 55"/>
              <a:gd name="T1" fmla="*/ 0 h 70"/>
              <a:gd name="T2" fmla="*/ 55 w 55"/>
              <a:gd name="T3" fmla="*/ 70 h 70"/>
              <a:gd name="T4" fmla="*/ 0 w 55"/>
              <a:gd name="T5" fmla="*/ 70 h 70"/>
              <a:gd name="T6" fmla="*/ 27 w 55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70">
                <a:moveTo>
                  <a:pt x="27" y="0"/>
                </a:moveTo>
                <a:lnTo>
                  <a:pt x="55" y="70"/>
                </a:lnTo>
                <a:lnTo>
                  <a:pt x="0" y="70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4" name="Freeform 51"/>
          <p:cNvSpPr>
            <a:spLocks/>
          </p:cNvSpPr>
          <p:nvPr/>
        </p:nvSpPr>
        <p:spPr bwMode="auto">
          <a:xfrm>
            <a:off x="9026314" y="1850449"/>
            <a:ext cx="50702" cy="55825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5" name="Freeform 52"/>
          <p:cNvSpPr>
            <a:spLocks/>
          </p:cNvSpPr>
          <p:nvPr/>
        </p:nvSpPr>
        <p:spPr bwMode="auto">
          <a:xfrm>
            <a:off x="9351182" y="1650134"/>
            <a:ext cx="50702" cy="55825"/>
          </a:xfrm>
          <a:custGeom>
            <a:avLst/>
            <a:gdLst>
              <a:gd name="T0" fmla="*/ 28 w 56"/>
              <a:gd name="T1" fmla="*/ 0 h 70"/>
              <a:gd name="T2" fmla="*/ 56 w 56"/>
              <a:gd name="T3" fmla="*/ 70 h 70"/>
              <a:gd name="T4" fmla="*/ 0 w 56"/>
              <a:gd name="T5" fmla="*/ 70 h 70"/>
              <a:gd name="T6" fmla="*/ 28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28" y="0"/>
                </a:moveTo>
                <a:lnTo>
                  <a:pt x="56" y="70"/>
                </a:lnTo>
                <a:lnTo>
                  <a:pt x="0" y="70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6" name="Freeform 53"/>
          <p:cNvSpPr>
            <a:spLocks/>
          </p:cNvSpPr>
          <p:nvPr/>
        </p:nvSpPr>
        <p:spPr bwMode="auto">
          <a:xfrm>
            <a:off x="9837542" y="1586099"/>
            <a:ext cx="52580" cy="57468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7" name="Freeform 54"/>
          <p:cNvSpPr>
            <a:spLocks/>
          </p:cNvSpPr>
          <p:nvPr/>
        </p:nvSpPr>
        <p:spPr bwMode="auto">
          <a:xfrm>
            <a:off x="10487276" y="1586099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8" name="Freeform 55"/>
          <p:cNvSpPr>
            <a:spLocks/>
          </p:cNvSpPr>
          <p:nvPr/>
        </p:nvSpPr>
        <p:spPr bwMode="auto">
          <a:xfrm>
            <a:off x="10973637" y="1595951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99" name="Line 56"/>
          <p:cNvSpPr>
            <a:spLocks noChangeShapeType="1"/>
          </p:cNvSpPr>
          <p:nvPr/>
        </p:nvSpPr>
        <p:spPr bwMode="auto">
          <a:xfrm>
            <a:off x="8581267" y="2558119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0" name="Line 57"/>
          <p:cNvSpPr>
            <a:spLocks noChangeShapeType="1"/>
          </p:cNvSpPr>
          <p:nvPr/>
        </p:nvSpPr>
        <p:spPr bwMode="auto">
          <a:xfrm flipV="1">
            <a:off x="8581267" y="2318398"/>
            <a:ext cx="227219" cy="23972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1" name="Freeform 58"/>
          <p:cNvSpPr>
            <a:spLocks/>
          </p:cNvSpPr>
          <p:nvPr/>
        </p:nvSpPr>
        <p:spPr bwMode="auto">
          <a:xfrm>
            <a:off x="8782195" y="2288844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2" name="Line 59"/>
          <p:cNvSpPr>
            <a:spLocks noChangeShapeType="1"/>
          </p:cNvSpPr>
          <p:nvPr/>
        </p:nvSpPr>
        <p:spPr bwMode="auto">
          <a:xfrm>
            <a:off x="8808485" y="2288844"/>
            <a:ext cx="0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3" name="Freeform 60"/>
          <p:cNvSpPr>
            <a:spLocks/>
          </p:cNvSpPr>
          <p:nvPr/>
        </p:nvSpPr>
        <p:spPr bwMode="auto">
          <a:xfrm>
            <a:off x="8782195" y="2347953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4" name="Line 61"/>
          <p:cNvSpPr>
            <a:spLocks noChangeShapeType="1"/>
          </p:cNvSpPr>
          <p:nvPr/>
        </p:nvSpPr>
        <p:spPr bwMode="auto">
          <a:xfrm flipV="1">
            <a:off x="8808485" y="1815969"/>
            <a:ext cx="244119" cy="50242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5" name="Freeform 62"/>
          <p:cNvSpPr>
            <a:spLocks/>
          </p:cNvSpPr>
          <p:nvPr/>
        </p:nvSpPr>
        <p:spPr bwMode="auto">
          <a:xfrm>
            <a:off x="9026314" y="1786414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6" name="Line 63"/>
          <p:cNvSpPr>
            <a:spLocks noChangeShapeType="1"/>
          </p:cNvSpPr>
          <p:nvPr/>
        </p:nvSpPr>
        <p:spPr bwMode="auto">
          <a:xfrm>
            <a:off x="9052604" y="1786414"/>
            <a:ext cx="0" cy="2955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7" name="Line 64"/>
          <p:cNvSpPr>
            <a:spLocks noChangeShapeType="1"/>
          </p:cNvSpPr>
          <p:nvPr/>
        </p:nvSpPr>
        <p:spPr bwMode="auto">
          <a:xfrm flipV="1">
            <a:off x="9052604" y="1572964"/>
            <a:ext cx="322989" cy="24300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8" name="Line 65"/>
          <p:cNvSpPr>
            <a:spLocks noChangeShapeType="1"/>
          </p:cNvSpPr>
          <p:nvPr/>
        </p:nvSpPr>
        <p:spPr bwMode="auto">
          <a:xfrm>
            <a:off x="9375593" y="1572964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09" name="Line 66"/>
          <p:cNvSpPr>
            <a:spLocks noChangeShapeType="1"/>
          </p:cNvSpPr>
          <p:nvPr/>
        </p:nvSpPr>
        <p:spPr bwMode="auto">
          <a:xfrm flipV="1">
            <a:off x="9375593" y="1484300"/>
            <a:ext cx="488239" cy="8866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0" name="Line 67"/>
          <p:cNvSpPr>
            <a:spLocks noChangeShapeType="1"/>
          </p:cNvSpPr>
          <p:nvPr/>
        </p:nvSpPr>
        <p:spPr bwMode="auto">
          <a:xfrm>
            <a:off x="9863832" y="1484300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1" name="Line 68"/>
          <p:cNvSpPr>
            <a:spLocks noChangeShapeType="1"/>
          </p:cNvSpPr>
          <p:nvPr/>
        </p:nvSpPr>
        <p:spPr bwMode="auto">
          <a:xfrm>
            <a:off x="9863832" y="1484300"/>
            <a:ext cx="649733" cy="4433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2" name="Line 69"/>
          <p:cNvSpPr>
            <a:spLocks noChangeShapeType="1"/>
          </p:cNvSpPr>
          <p:nvPr/>
        </p:nvSpPr>
        <p:spPr bwMode="auto">
          <a:xfrm>
            <a:off x="10513565" y="1528632"/>
            <a:ext cx="0" cy="2791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3" name="Freeform 70"/>
          <p:cNvSpPr>
            <a:spLocks/>
          </p:cNvSpPr>
          <p:nvPr/>
        </p:nvSpPr>
        <p:spPr bwMode="auto">
          <a:xfrm>
            <a:off x="10487276" y="1556545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4" name="Line 71"/>
          <p:cNvSpPr>
            <a:spLocks noChangeShapeType="1"/>
          </p:cNvSpPr>
          <p:nvPr/>
        </p:nvSpPr>
        <p:spPr bwMode="auto">
          <a:xfrm>
            <a:off x="10513565" y="1528632"/>
            <a:ext cx="486362" cy="1477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5" name="Freeform 72"/>
          <p:cNvSpPr>
            <a:spLocks/>
          </p:cNvSpPr>
          <p:nvPr/>
        </p:nvSpPr>
        <p:spPr bwMode="auto">
          <a:xfrm>
            <a:off x="10973637" y="1495793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6" name="Line 73"/>
          <p:cNvSpPr>
            <a:spLocks noChangeShapeType="1"/>
          </p:cNvSpPr>
          <p:nvPr/>
        </p:nvSpPr>
        <p:spPr bwMode="auto">
          <a:xfrm>
            <a:off x="10999927" y="1495793"/>
            <a:ext cx="0" cy="9687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7" name="Freeform 74"/>
          <p:cNvSpPr>
            <a:spLocks/>
          </p:cNvSpPr>
          <p:nvPr/>
        </p:nvSpPr>
        <p:spPr bwMode="auto">
          <a:xfrm>
            <a:off x="10973637" y="1592667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8" name="Rectangle 75"/>
          <p:cNvSpPr>
            <a:spLocks noChangeArrowheads="1"/>
          </p:cNvSpPr>
          <p:nvPr/>
        </p:nvSpPr>
        <p:spPr bwMode="auto">
          <a:xfrm>
            <a:off x="8554977" y="2528565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19" name="Rectangle 76"/>
          <p:cNvSpPr>
            <a:spLocks noChangeArrowheads="1"/>
          </p:cNvSpPr>
          <p:nvPr/>
        </p:nvSpPr>
        <p:spPr bwMode="auto">
          <a:xfrm>
            <a:off x="8782195" y="2290485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0" name="Rectangle 77"/>
          <p:cNvSpPr>
            <a:spLocks noChangeArrowheads="1"/>
          </p:cNvSpPr>
          <p:nvPr/>
        </p:nvSpPr>
        <p:spPr bwMode="auto">
          <a:xfrm>
            <a:off x="9026314" y="1786414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1" name="Rectangle 78"/>
          <p:cNvSpPr>
            <a:spLocks noChangeArrowheads="1"/>
          </p:cNvSpPr>
          <p:nvPr/>
        </p:nvSpPr>
        <p:spPr bwMode="auto">
          <a:xfrm>
            <a:off x="9351182" y="1543409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2" name="Rectangle 79"/>
          <p:cNvSpPr>
            <a:spLocks noChangeArrowheads="1"/>
          </p:cNvSpPr>
          <p:nvPr/>
        </p:nvSpPr>
        <p:spPr bwMode="auto">
          <a:xfrm>
            <a:off x="9837542" y="1456387"/>
            <a:ext cx="54458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3" name="Rectangle 80"/>
          <p:cNvSpPr>
            <a:spLocks noChangeArrowheads="1"/>
          </p:cNvSpPr>
          <p:nvPr/>
        </p:nvSpPr>
        <p:spPr bwMode="auto">
          <a:xfrm>
            <a:off x="10487276" y="1499077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4" name="Rectangle 81"/>
          <p:cNvSpPr>
            <a:spLocks noChangeArrowheads="1"/>
          </p:cNvSpPr>
          <p:nvPr/>
        </p:nvSpPr>
        <p:spPr bwMode="auto">
          <a:xfrm>
            <a:off x="10973637" y="1515496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5" name="Rectangle 82"/>
          <p:cNvSpPr>
            <a:spLocks noChangeArrowheads="1"/>
          </p:cNvSpPr>
          <p:nvPr/>
        </p:nvSpPr>
        <p:spPr bwMode="auto">
          <a:xfrm>
            <a:off x="9414780" y="714375"/>
            <a:ext cx="811565" cy="2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6" name="Line 83"/>
          <p:cNvSpPr>
            <a:spLocks noChangeShapeType="1"/>
          </p:cNvSpPr>
          <p:nvPr/>
        </p:nvSpPr>
        <p:spPr bwMode="auto">
          <a:xfrm>
            <a:off x="8566244" y="2871727"/>
            <a:ext cx="259705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7" name="Line 84"/>
          <p:cNvSpPr>
            <a:spLocks noChangeShapeType="1"/>
          </p:cNvSpPr>
          <p:nvPr/>
        </p:nvSpPr>
        <p:spPr bwMode="auto">
          <a:xfrm>
            <a:off x="8566244" y="2871727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28" name="Rectangle 85"/>
          <p:cNvSpPr>
            <a:spLocks noChangeArrowheads="1"/>
          </p:cNvSpPr>
          <p:nvPr/>
        </p:nvSpPr>
        <p:spPr bwMode="auto">
          <a:xfrm>
            <a:off x="8506153" y="2942330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9" name="Line 86"/>
          <p:cNvSpPr>
            <a:spLocks noChangeShapeType="1"/>
          </p:cNvSpPr>
          <p:nvPr/>
        </p:nvSpPr>
        <p:spPr bwMode="auto">
          <a:xfrm>
            <a:off x="9375593" y="2871727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0" name="Rectangle 87"/>
          <p:cNvSpPr>
            <a:spLocks noChangeArrowheads="1"/>
          </p:cNvSpPr>
          <p:nvPr/>
        </p:nvSpPr>
        <p:spPr bwMode="auto">
          <a:xfrm>
            <a:off x="9283579" y="2942330"/>
            <a:ext cx="185825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1" name="Line 88"/>
          <p:cNvSpPr>
            <a:spLocks noChangeShapeType="1"/>
          </p:cNvSpPr>
          <p:nvPr/>
        </p:nvSpPr>
        <p:spPr bwMode="auto">
          <a:xfrm>
            <a:off x="10188699" y="2871727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2" name="Rectangle 89"/>
          <p:cNvSpPr>
            <a:spLocks noChangeArrowheads="1"/>
          </p:cNvSpPr>
          <p:nvPr/>
        </p:nvSpPr>
        <p:spPr bwMode="auto">
          <a:xfrm>
            <a:off x="10062883" y="2942330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3" name="Line 90"/>
          <p:cNvSpPr>
            <a:spLocks noChangeShapeType="1"/>
          </p:cNvSpPr>
          <p:nvPr/>
        </p:nvSpPr>
        <p:spPr bwMode="auto">
          <a:xfrm>
            <a:off x="10999927" y="2871727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4" name="Rectangle 91"/>
          <p:cNvSpPr>
            <a:spLocks noChangeArrowheads="1"/>
          </p:cNvSpPr>
          <p:nvPr/>
        </p:nvSpPr>
        <p:spPr bwMode="auto">
          <a:xfrm>
            <a:off x="10874111" y="2942330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5" name="Line 92"/>
          <p:cNvSpPr>
            <a:spLocks noChangeShapeType="1"/>
          </p:cNvSpPr>
          <p:nvPr/>
        </p:nvSpPr>
        <p:spPr bwMode="auto">
          <a:xfrm flipV="1">
            <a:off x="8566244" y="980228"/>
            <a:ext cx="0" cy="1891498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6" name="Line 93"/>
          <p:cNvSpPr>
            <a:spLocks noChangeShapeType="1"/>
          </p:cNvSpPr>
          <p:nvPr/>
        </p:nvSpPr>
        <p:spPr bwMode="auto">
          <a:xfrm flipH="1">
            <a:off x="8517420" y="2871727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7" name="Line 95"/>
          <p:cNvSpPr>
            <a:spLocks noChangeShapeType="1"/>
          </p:cNvSpPr>
          <p:nvPr/>
        </p:nvSpPr>
        <p:spPr bwMode="auto">
          <a:xfrm flipH="1">
            <a:off x="8517420" y="2241227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8" name="Line 97"/>
          <p:cNvSpPr>
            <a:spLocks noChangeShapeType="1"/>
          </p:cNvSpPr>
          <p:nvPr/>
        </p:nvSpPr>
        <p:spPr bwMode="auto">
          <a:xfrm flipH="1">
            <a:off x="8517420" y="1610728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39" name="Line 99"/>
          <p:cNvSpPr>
            <a:spLocks noChangeShapeType="1"/>
          </p:cNvSpPr>
          <p:nvPr/>
        </p:nvSpPr>
        <p:spPr bwMode="auto">
          <a:xfrm flipH="1">
            <a:off x="8517420" y="980228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0" name="Line 114"/>
          <p:cNvSpPr>
            <a:spLocks noChangeShapeType="1"/>
          </p:cNvSpPr>
          <p:nvPr/>
        </p:nvSpPr>
        <p:spPr bwMode="auto">
          <a:xfrm>
            <a:off x="4567295" y="2640216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1" name="Line 115"/>
          <p:cNvSpPr>
            <a:spLocks noChangeShapeType="1"/>
          </p:cNvSpPr>
          <p:nvPr/>
        </p:nvSpPr>
        <p:spPr bwMode="auto">
          <a:xfrm flipV="1">
            <a:off x="4567295" y="2592599"/>
            <a:ext cx="54457" cy="4761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2" name="Line 116"/>
          <p:cNvSpPr>
            <a:spLocks noChangeShapeType="1"/>
          </p:cNvSpPr>
          <p:nvPr/>
        </p:nvSpPr>
        <p:spPr bwMode="auto">
          <a:xfrm flipV="1">
            <a:off x="4648041" y="2521997"/>
            <a:ext cx="54457" cy="4761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3" name="Line 117"/>
          <p:cNvSpPr>
            <a:spLocks noChangeShapeType="1"/>
          </p:cNvSpPr>
          <p:nvPr/>
        </p:nvSpPr>
        <p:spPr bwMode="auto">
          <a:xfrm flipV="1">
            <a:off x="4728789" y="2451394"/>
            <a:ext cx="56335" cy="4761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4" name="Line 118"/>
          <p:cNvSpPr>
            <a:spLocks noChangeShapeType="1"/>
          </p:cNvSpPr>
          <p:nvPr/>
        </p:nvSpPr>
        <p:spPr bwMode="auto">
          <a:xfrm>
            <a:off x="4794513" y="2443185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5" name="Line 119"/>
          <p:cNvSpPr>
            <a:spLocks noChangeShapeType="1"/>
          </p:cNvSpPr>
          <p:nvPr/>
        </p:nvSpPr>
        <p:spPr bwMode="auto">
          <a:xfrm flipV="1">
            <a:off x="4807658" y="2366014"/>
            <a:ext cx="45068" cy="574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6" name="Line 120"/>
          <p:cNvSpPr>
            <a:spLocks noChangeShapeType="1"/>
          </p:cNvSpPr>
          <p:nvPr/>
        </p:nvSpPr>
        <p:spPr bwMode="auto">
          <a:xfrm flipV="1">
            <a:off x="4873382" y="2277350"/>
            <a:ext cx="45068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7" name="Line 121"/>
          <p:cNvSpPr>
            <a:spLocks noChangeShapeType="1"/>
          </p:cNvSpPr>
          <p:nvPr/>
        </p:nvSpPr>
        <p:spPr bwMode="auto">
          <a:xfrm flipV="1">
            <a:off x="4940985" y="2190328"/>
            <a:ext cx="43190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8" name="Line 122"/>
          <p:cNvSpPr>
            <a:spLocks noChangeShapeType="1"/>
          </p:cNvSpPr>
          <p:nvPr/>
        </p:nvSpPr>
        <p:spPr bwMode="auto">
          <a:xfrm flipV="1">
            <a:off x="5006710" y="2119725"/>
            <a:ext cx="31923" cy="4104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49" name="Freeform 123"/>
          <p:cNvSpPr>
            <a:spLocks/>
          </p:cNvSpPr>
          <p:nvPr/>
        </p:nvSpPr>
        <p:spPr bwMode="auto">
          <a:xfrm>
            <a:off x="5012343" y="2091813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0" name="Line 124"/>
          <p:cNvSpPr>
            <a:spLocks noChangeShapeType="1"/>
          </p:cNvSpPr>
          <p:nvPr/>
        </p:nvSpPr>
        <p:spPr bwMode="auto">
          <a:xfrm>
            <a:off x="5038632" y="2091813"/>
            <a:ext cx="0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1" name="Freeform 125"/>
          <p:cNvSpPr>
            <a:spLocks/>
          </p:cNvSpPr>
          <p:nvPr/>
        </p:nvSpPr>
        <p:spPr bwMode="auto">
          <a:xfrm>
            <a:off x="5012343" y="2150922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2" name="Line 126"/>
          <p:cNvSpPr>
            <a:spLocks noChangeShapeType="1"/>
          </p:cNvSpPr>
          <p:nvPr/>
        </p:nvSpPr>
        <p:spPr bwMode="auto">
          <a:xfrm flipV="1">
            <a:off x="5038632" y="2111516"/>
            <a:ext cx="16900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3" name="Line 127"/>
          <p:cNvSpPr>
            <a:spLocks noChangeShapeType="1"/>
          </p:cNvSpPr>
          <p:nvPr/>
        </p:nvSpPr>
        <p:spPr bwMode="auto">
          <a:xfrm flipV="1">
            <a:off x="5087456" y="2063899"/>
            <a:ext cx="63847" cy="3119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4" name="Line 128"/>
          <p:cNvSpPr>
            <a:spLocks noChangeShapeType="1"/>
          </p:cNvSpPr>
          <p:nvPr/>
        </p:nvSpPr>
        <p:spPr bwMode="auto">
          <a:xfrm flipV="1">
            <a:off x="5183227" y="2017925"/>
            <a:ext cx="61968" cy="3119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5" name="Line 129"/>
          <p:cNvSpPr>
            <a:spLocks noChangeShapeType="1"/>
          </p:cNvSpPr>
          <p:nvPr/>
        </p:nvSpPr>
        <p:spPr bwMode="auto">
          <a:xfrm flipV="1">
            <a:off x="5277119" y="1970310"/>
            <a:ext cx="61968" cy="3119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6" name="Freeform 130"/>
          <p:cNvSpPr>
            <a:spLocks/>
          </p:cNvSpPr>
          <p:nvPr/>
        </p:nvSpPr>
        <p:spPr bwMode="auto">
          <a:xfrm>
            <a:off x="5337210" y="1922694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7" name="Line 131"/>
          <p:cNvSpPr>
            <a:spLocks noChangeShapeType="1"/>
          </p:cNvSpPr>
          <p:nvPr/>
        </p:nvSpPr>
        <p:spPr bwMode="auto">
          <a:xfrm>
            <a:off x="5363500" y="1922694"/>
            <a:ext cx="0" cy="7717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8" name="Freeform 132"/>
          <p:cNvSpPr>
            <a:spLocks/>
          </p:cNvSpPr>
          <p:nvPr/>
        </p:nvSpPr>
        <p:spPr bwMode="auto">
          <a:xfrm>
            <a:off x="5337210" y="1999865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59" name="Line 133"/>
          <p:cNvSpPr>
            <a:spLocks noChangeShapeType="1"/>
          </p:cNvSpPr>
          <p:nvPr/>
        </p:nvSpPr>
        <p:spPr bwMode="auto">
          <a:xfrm flipV="1">
            <a:off x="5371011" y="1950607"/>
            <a:ext cx="69480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0" name="Line 134"/>
          <p:cNvSpPr>
            <a:spLocks noChangeShapeType="1"/>
          </p:cNvSpPr>
          <p:nvPr/>
        </p:nvSpPr>
        <p:spPr bwMode="auto">
          <a:xfrm flipV="1">
            <a:off x="5476170" y="1937472"/>
            <a:ext cx="67602" cy="98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1" name="Line 135"/>
          <p:cNvSpPr>
            <a:spLocks noChangeShapeType="1"/>
          </p:cNvSpPr>
          <p:nvPr/>
        </p:nvSpPr>
        <p:spPr bwMode="auto">
          <a:xfrm flipV="1">
            <a:off x="5579451" y="1924336"/>
            <a:ext cx="67602" cy="98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2" name="Line 136"/>
          <p:cNvSpPr>
            <a:spLocks noChangeShapeType="1"/>
          </p:cNvSpPr>
          <p:nvPr/>
        </p:nvSpPr>
        <p:spPr bwMode="auto">
          <a:xfrm flipV="1">
            <a:off x="5680854" y="1912842"/>
            <a:ext cx="69480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3" name="Line 137"/>
          <p:cNvSpPr>
            <a:spLocks noChangeShapeType="1"/>
          </p:cNvSpPr>
          <p:nvPr/>
        </p:nvSpPr>
        <p:spPr bwMode="auto">
          <a:xfrm flipV="1">
            <a:off x="5786014" y="1901349"/>
            <a:ext cx="63847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4" name="Freeform 138"/>
          <p:cNvSpPr>
            <a:spLocks/>
          </p:cNvSpPr>
          <p:nvPr/>
        </p:nvSpPr>
        <p:spPr bwMode="auto">
          <a:xfrm>
            <a:off x="5825449" y="1865227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5" name="Line 139"/>
          <p:cNvSpPr>
            <a:spLocks noChangeShapeType="1"/>
          </p:cNvSpPr>
          <p:nvPr/>
        </p:nvSpPr>
        <p:spPr bwMode="auto">
          <a:xfrm>
            <a:off x="5849860" y="1865227"/>
            <a:ext cx="0" cy="7388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6" name="Freeform 140"/>
          <p:cNvSpPr>
            <a:spLocks/>
          </p:cNvSpPr>
          <p:nvPr/>
        </p:nvSpPr>
        <p:spPr bwMode="auto">
          <a:xfrm>
            <a:off x="5825449" y="1939113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7" name="Line 141"/>
          <p:cNvSpPr>
            <a:spLocks noChangeShapeType="1"/>
          </p:cNvSpPr>
          <p:nvPr/>
        </p:nvSpPr>
        <p:spPr bwMode="auto">
          <a:xfrm>
            <a:off x="5849860" y="1901349"/>
            <a:ext cx="3756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8" name="Line 142"/>
          <p:cNvSpPr>
            <a:spLocks noChangeShapeType="1"/>
          </p:cNvSpPr>
          <p:nvPr/>
        </p:nvSpPr>
        <p:spPr bwMode="auto">
          <a:xfrm>
            <a:off x="5887417" y="1901349"/>
            <a:ext cx="69480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69" name="Line 143"/>
          <p:cNvSpPr>
            <a:spLocks noChangeShapeType="1"/>
          </p:cNvSpPr>
          <p:nvPr/>
        </p:nvSpPr>
        <p:spPr bwMode="auto">
          <a:xfrm>
            <a:off x="5992576" y="1902991"/>
            <a:ext cx="69480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0" name="Line 144"/>
          <p:cNvSpPr>
            <a:spLocks noChangeShapeType="1"/>
          </p:cNvSpPr>
          <p:nvPr/>
        </p:nvSpPr>
        <p:spPr bwMode="auto">
          <a:xfrm>
            <a:off x="6095858" y="1904633"/>
            <a:ext cx="69480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1" name="Line 145"/>
          <p:cNvSpPr>
            <a:spLocks noChangeShapeType="1"/>
          </p:cNvSpPr>
          <p:nvPr/>
        </p:nvSpPr>
        <p:spPr bwMode="auto">
          <a:xfrm>
            <a:off x="6199139" y="1906274"/>
            <a:ext cx="69480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2" name="Line 146"/>
          <p:cNvSpPr>
            <a:spLocks noChangeShapeType="1"/>
          </p:cNvSpPr>
          <p:nvPr/>
        </p:nvSpPr>
        <p:spPr bwMode="auto">
          <a:xfrm>
            <a:off x="6304298" y="1907917"/>
            <a:ext cx="67602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3" name="Line 147"/>
          <p:cNvSpPr>
            <a:spLocks noChangeShapeType="1"/>
          </p:cNvSpPr>
          <p:nvPr/>
        </p:nvSpPr>
        <p:spPr bwMode="auto">
          <a:xfrm>
            <a:off x="6407580" y="1911201"/>
            <a:ext cx="6948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4" name="Freeform 148"/>
          <p:cNvSpPr>
            <a:spLocks/>
          </p:cNvSpPr>
          <p:nvPr/>
        </p:nvSpPr>
        <p:spPr bwMode="auto">
          <a:xfrm>
            <a:off x="6473304" y="1873436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5" name="Line 149"/>
          <p:cNvSpPr>
            <a:spLocks noChangeShapeType="1"/>
          </p:cNvSpPr>
          <p:nvPr/>
        </p:nvSpPr>
        <p:spPr bwMode="auto">
          <a:xfrm>
            <a:off x="6499594" y="1873436"/>
            <a:ext cx="0" cy="7881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6" name="Freeform 150"/>
          <p:cNvSpPr>
            <a:spLocks/>
          </p:cNvSpPr>
          <p:nvPr/>
        </p:nvSpPr>
        <p:spPr bwMode="auto">
          <a:xfrm>
            <a:off x="6473304" y="1952248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7" name="Line 151"/>
          <p:cNvSpPr>
            <a:spLocks noChangeShapeType="1"/>
          </p:cNvSpPr>
          <p:nvPr/>
        </p:nvSpPr>
        <p:spPr bwMode="auto">
          <a:xfrm>
            <a:off x="6510861" y="1912842"/>
            <a:ext cx="69480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8" name="Line 152"/>
          <p:cNvSpPr>
            <a:spLocks noChangeShapeType="1"/>
          </p:cNvSpPr>
          <p:nvPr/>
        </p:nvSpPr>
        <p:spPr bwMode="auto">
          <a:xfrm>
            <a:off x="6616020" y="1919410"/>
            <a:ext cx="67602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79" name="Line 153"/>
          <p:cNvSpPr>
            <a:spLocks noChangeShapeType="1"/>
          </p:cNvSpPr>
          <p:nvPr/>
        </p:nvSpPr>
        <p:spPr bwMode="auto">
          <a:xfrm>
            <a:off x="6719302" y="1927620"/>
            <a:ext cx="69480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0" name="Line 154"/>
          <p:cNvSpPr>
            <a:spLocks noChangeShapeType="1"/>
          </p:cNvSpPr>
          <p:nvPr/>
        </p:nvSpPr>
        <p:spPr bwMode="auto">
          <a:xfrm>
            <a:off x="6822582" y="1935829"/>
            <a:ext cx="69480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1" name="Line 155"/>
          <p:cNvSpPr>
            <a:spLocks noChangeShapeType="1"/>
          </p:cNvSpPr>
          <p:nvPr/>
        </p:nvSpPr>
        <p:spPr bwMode="auto">
          <a:xfrm>
            <a:off x="6925864" y="1944039"/>
            <a:ext cx="60091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2" name="Freeform 156"/>
          <p:cNvSpPr>
            <a:spLocks/>
          </p:cNvSpPr>
          <p:nvPr/>
        </p:nvSpPr>
        <p:spPr bwMode="auto">
          <a:xfrm>
            <a:off x="6959665" y="1901349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3" name="Line 157"/>
          <p:cNvSpPr>
            <a:spLocks noChangeShapeType="1"/>
          </p:cNvSpPr>
          <p:nvPr/>
        </p:nvSpPr>
        <p:spPr bwMode="auto">
          <a:xfrm>
            <a:off x="6985955" y="1901349"/>
            <a:ext cx="0" cy="9359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4" name="Freeform 158"/>
          <p:cNvSpPr>
            <a:spLocks/>
          </p:cNvSpPr>
          <p:nvPr/>
        </p:nvSpPr>
        <p:spPr bwMode="auto">
          <a:xfrm>
            <a:off x="6959665" y="1994938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5" name="Freeform 159"/>
          <p:cNvSpPr>
            <a:spLocks/>
          </p:cNvSpPr>
          <p:nvPr/>
        </p:nvSpPr>
        <p:spPr bwMode="auto">
          <a:xfrm>
            <a:off x="4542882" y="2612302"/>
            <a:ext cx="50701" cy="55825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6" name="Freeform 160"/>
          <p:cNvSpPr>
            <a:spLocks/>
          </p:cNvSpPr>
          <p:nvPr/>
        </p:nvSpPr>
        <p:spPr bwMode="auto">
          <a:xfrm>
            <a:off x="4768223" y="2415271"/>
            <a:ext cx="52580" cy="55825"/>
          </a:xfrm>
          <a:custGeom>
            <a:avLst/>
            <a:gdLst>
              <a:gd name="T0" fmla="*/ 28 w 56"/>
              <a:gd name="T1" fmla="*/ 0 h 70"/>
              <a:gd name="T2" fmla="*/ 56 w 56"/>
              <a:gd name="T3" fmla="*/ 70 h 70"/>
              <a:gd name="T4" fmla="*/ 0 w 56"/>
              <a:gd name="T5" fmla="*/ 70 h 70"/>
              <a:gd name="T6" fmla="*/ 28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28" y="0"/>
                </a:moveTo>
                <a:lnTo>
                  <a:pt x="56" y="70"/>
                </a:lnTo>
                <a:lnTo>
                  <a:pt x="0" y="70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7" name="Freeform 161"/>
          <p:cNvSpPr>
            <a:spLocks/>
          </p:cNvSpPr>
          <p:nvPr/>
        </p:nvSpPr>
        <p:spPr bwMode="auto">
          <a:xfrm>
            <a:off x="5012343" y="2091813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8" name="Freeform 162"/>
          <p:cNvSpPr>
            <a:spLocks/>
          </p:cNvSpPr>
          <p:nvPr/>
        </p:nvSpPr>
        <p:spPr bwMode="auto">
          <a:xfrm>
            <a:off x="5337210" y="1932545"/>
            <a:ext cx="52580" cy="57468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89" name="Freeform 163"/>
          <p:cNvSpPr>
            <a:spLocks/>
          </p:cNvSpPr>
          <p:nvPr/>
        </p:nvSpPr>
        <p:spPr bwMode="auto">
          <a:xfrm>
            <a:off x="5825449" y="1873436"/>
            <a:ext cx="50701" cy="55825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0" name="Freeform 164"/>
          <p:cNvSpPr>
            <a:spLocks/>
          </p:cNvSpPr>
          <p:nvPr/>
        </p:nvSpPr>
        <p:spPr bwMode="auto">
          <a:xfrm>
            <a:off x="6473304" y="1883287"/>
            <a:ext cx="52580" cy="57468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1" name="Freeform 165"/>
          <p:cNvSpPr>
            <a:spLocks/>
          </p:cNvSpPr>
          <p:nvPr/>
        </p:nvSpPr>
        <p:spPr bwMode="auto">
          <a:xfrm>
            <a:off x="6959665" y="1919410"/>
            <a:ext cx="52580" cy="57468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2" name="Line 166"/>
          <p:cNvSpPr>
            <a:spLocks noChangeShapeType="1"/>
          </p:cNvSpPr>
          <p:nvPr/>
        </p:nvSpPr>
        <p:spPr bwMode="auto">
          <a:xfrm>
            <a:off x="4567295" y="2609019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3" name="Line 167"/>
          <p:cNvSpPr>
            <a:spLocks noChangeShapeType="1"/>
          </p:cNvSpPr>
          <p:nvPr/>
        </p:nvSpPr>
        <p:spPr bwMode="auto">
          <a:xfrm flipV="1">
            <a:off x="4567295" y="2310188"/>
            <a:ext cx="227218" cy="29883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4" name="Line 168"/>
          <p:cNvSpPr>
            <a:spLocks noChangeShapeType="1"/>
          </p:cNvSpPr>
          <p:nvPr/>
        </p:nvSpPr>
        <p:spPr bwMode="auto">
          <a:xfrm>
            <a:off x="4794513" y="2310188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5" name="Line 169"/>
          <p:cNvSpPr>
            <a:spLocks noChangeShapeType="1"/>
          </p:cNvSpPr>
          <p:nvPr/>
        </p:nvSpPr>
        <p:spPr bwMode="auto">
          <a:xfrm flipV="1">
            <a:off x="4794513" y="1973594"/>
            <a:ext cx="244119" cy="33659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6" name="Freeform 170"/>
          <p:cNvSpPr>
            <a:spLocks/>
          </p:cNvSpPr>
          <p:nvPr/>
        </p:nvSpPr>
        <p:spPr bwMode="auto">
          <a:xfrm>
            <a:off x="5012343" y="1924336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7" name="Line 171"/>
          <p:cNvSpPr>
            <a:spLocks noChangeShapeType="1"/>
          </p:cNvSpPr>
          <p:nvPr/>
        </p:nvSpPr>
        <p:spPr bwMode="auto">
          <a:xfrm>
            <a:off x="5038632" y="1924336"/>
            <a:ext cx="0" cy="9687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8" name="Freeform 172"/>
          <p:cNvSpPr>
            <a:spLocks/>
          </p:cNvSpPr>
          <p:nvPr/>
        </p:nvSpPr>
        <p:spPr bwMode="auto">
          <a:xfrm>
            <a:off x="5012343" y="2021209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99" name="Line 173"/>
          <p:cNvSpPr>
            <a:spLocks noChangeShapeType="1"/>
          </p:cNvSpPr>
          <p:nvPr/>
        </p:nvSpPr>
        <p:spPr bwMode="auto">
          <a:xfrm flipV="1">
            <a:off x="5038632" y="1809401"/>
            <a:ext cx="324866" cy="16419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0" name="Freeform 174"/>
          <p:cNvSpPr>
            <a:spLocks/>
          </p:cNvSpPr>
          <p:nvPr/>
        </p:nvSpPr>
        <p:spPr bwMode="auto">
          <a:xfrm>
            <a:off x="5337210" y="1748650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1" name="Line 175"/>
          <p:cNvSpPr>
            <a:spLocks noChangeShapeType="1"/>
          </p:cNvSpPr>
          <p:nvPr/>
        </p:nvSpPr>
        <p:spPr bwMode="auto">
          <a:xfrm>
            <a:off x="5363500" y="1748650"/>
            <a:ext cx="0" cy="12314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2" name="Freeform 176"/>
          <p:cNvSpPr>
            <a:spLocks/>
          </p:cNvSpPr>
          <p:nvPr/>
        </p:nvSpPr>
        <p:spPr bwMode="auto">
          <a:xfrm>
            <a:off x="5337210" y="1871794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3" name="Line 177"/>
          <p:cNvSpPr>
            <a:spLocks noChangeShapeType="1"/>
          </p:cNvSpPr>
          <p:nvPr/>
        </p:nvSpPr>
        <p:spPr bwMode="auto">
          <a:xfrm flipV="1">
            <a:off x="5363500" y="1756860"/>
            <a:ext cx="486361" cy="525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4" name="Freeform 178"/>
          <p:cNvSpPr>
            <a:spLocks/>
          </p:cNvSpPr>
          <p:nvPr/>
        </p:nvSpPr>
        <p:spPr bwMode="auto">
          <a:xfrm>
            <a:off x="5825449" y="1686256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5" name="Line 179"/>
          <p:cNvSpPr>
            <a:spLocks noChangeShapeType="1"/>
          </p:cNvSpPr>
          <p:nvPr/>
        </p:nvSpPr>
        <p:spPr bwMode="auto">
          <a:xfrm>
            <a:off x="5849860" y="1686256"/>
            <a:ext cx="0" cy="13956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6" name="Freeform 180"/>
          <p:cNvSpPr>
            <a:spLocks/>
          </p:cNvSpPr>
          <p:nvPr/>
        </p:nvSpPr>
        <p:spPr bwMode="auto">
          <a:xfrm>
            <a:off x="5825449" y="1825821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7" name="Line 181"/>
          <p:cNvSpPr>
            <a:spLocks noChangeShapeType="1"/>
          </p:cNvSpPr>
          <p:nvPr/>
        </p:nvSpPr>
        <p:spPr bwMode="auto">
          <a:xfrm>
            <a:off x="5849860" y="1756860"/>
            <a:ext cx="649733" cy="164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8" name="Freeform 182"/>
          <p:cNvSpPr>
            <a:spLocks/>
          </p:cNvSpPr>
          <p:nvPr/>
        </p:nvSpPr>
        <p:spPr bwMode="auto">
          <a:xfrm>
            <a:off x="6473304" y="1689540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09" name="Line 183"/>
          <p:cNvSpPr>
            <a:spLocks noChangeShapeType="1"/>
          </p:cNvSpPr>
          <p:nvPr/>
        </p:nvSpPr>
        <p:spPr bwMode="auto">
          <a:xfrm>
            <a:off x="6499594" y="1689540"/>
            <a:ext cx="0" cy="16747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0" name="Freeform 184"/>
          <p:cNvSpPr>
            <a:spLocks/>
          </p:cNvSpPr>
          <p:nvPr/>
        </p:nvSpPr>
        <p:spPr bwMode="auto">
          <a:xfrm>
            <a:off x="6473304" y="1857017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1" name="Line 185"/>
          <p:cNvSpPr>
            <a:spLocks noChangeShapeType="1"/>
          </p:cNvSpPr>
          <p:nvPr/>
        </p:nvSpPr>
        <p:spPr bwMode="auto">
          <a:xfrm>
            <a:off x="6499594" y="1773279"/>
            <a:ext cx="486361" cy="2791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2" name="Freeform 186"/>
          <p:cNvSpPr>
            <a:spLocks/>
          </p:cNvSpPr>
          <p:nvPr/>
        </p:nvSpPr>
        <p:spPr bwMode="auto">
          <a:xfrm>
            <a:off x="6959665" y="1705959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3" name="Line 187"/>
          <p:cNvSpPr>
            <a:spLocks noChangeShapeType="1"/>
          </p:cNvSpPr>
          <p:nvPr/>
        </p:nvSpPr>
        <p:spPr bwMode="auto">
          <a:xfrm>
            <a:off x="6985955" y="1705959"/>
            <a:ext cx="0" cy="18882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4" name="Freeform 188"/>
          <p:cNvSpPr>
            <a:spLocks/>
          </p:cNvSpPr>
          <p:nvPr/>
        </p:nvSpPr>
        <p:spPr bwMode="auto">
          <a:xfrm>
            <a:off x="6959665" y="1894781"/>
            <a:ext cx="54457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5" name="Rectangle 189"/>
          <p:cNvSpPr>
            <a:spLocks noChangeArrowheads="1"/>
          </p:cNvSpPr>
          <p:nvPr/>
        </p:nvSpPr>
        <p:spPr bwMode="auto">
          <a:xfrm>
            <a:off x="4542882" y="2579464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6" name="Rectangle 190"/>
          <p:cNvSpPr>
            <a:spLocks noChangeArrowheads="1"/>
          </p:cNvSpPr>
          <p:nvPr/>
        </p:nvSpPr>
        <p:spPr bwMode="auto">
          <a:xfrm>
            <a:off x="4768223" y="2282276"/>
            <a:ext cx="54457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7" name="Rectangle 191"/>
          <p:cNvSpPr>
            <a:spLocks noChangeArrowheads="1"/>
          </p:cNvSpPr>
          <p:nvPr/>
        </p:nvSpPr>
        <p:spPr bwMode="auto">
          <a:xfrm>
            <a:off x="5012343" y="1945681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8" name="Rectangle 192"/>
          <p:cNvSpPr>
            <a:spLocks noChangeArrowheads="1"/>
          </p:cNvSpPr>
          <p:nvPr/>
        </p:nvSpPr>
        <p:spPr bwMode="auto">
          <a:xfrm>
            <a:off x="5337210" y="1781488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" name="Rectangle 193"/>
          <p:cNvSpPr>
            <a:spLocks noChangeArrowheads="1"/>
          </p:cNvSpPr>
          <p:nvPr/>
        </p:nvSpPr>
        <p:spPr bwMode="auto">
          <a:xfrm>
            <a:off x="5825449" y="1727305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" name="Rectangle 194"/>
          <p:cNvSpPr>
            <a:spLocks noChangeArrowheads="1"/>
          </p:cNvSpPr>
          <p:nvPr/>
        </p:nvSpPr>
        <p:spPr bwMode="auto">
          <a:xfrm>
            <a:off x="6473304" y="1745366"/>
            <a:ext cx="54457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1" name="Rectangle 195"/>
          <p:cNvSpPr>
            <a:spLocks noChangeArrowheads="1"/>
          </p:cNvSpPr>
          <p:nvPr/>
        </p:nvSpPr>
        <p:spPr bwMode="auto">
          <a:xfrm>
            <a:off x="6959665" y="1771637"/>
            <a:ext cx="54457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2" name="Rectangle 196"/>
          <p:cNvSpPr>
            <a:spLocks noChangeArrowheads="1"/>
          </p:cNvSpPr>
          <p:nvPr/>
        </p:nvSpPr>
        <p:spPr bwMode="auto">
          <a:xfrm>
            <a:off x="5485985" y="717659"/>
            <a:ext cx="811565" cy="2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3" name="Line 197"/>
          <p:cNvSpPr>
            <a:spLocks noChangeShapeType="1"/>
          </p:cNvSpPr>
          <p:nvPr/>
        </p:nvSpPr>
        <p:spPr bwMode="auto">
          <a:xfrm>
            <a:off x="4552272" y="2873369"/>
            <a:ext cx="259705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4" name="Line 198"/>
          <p:cNvSpPr>
            <a:spLocks noChangeShapeType="1"/>
          </p:cNvSpPr>
          <p:nvPr/>
        </p:nvSpPr>
        <p:spPr bwMode="auto">
          <a:xfrm>
            <a:off x="4552272" y="2873369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5" name="Rectangle 199"/>
          <p:cNvSpPr>
            <a:spLocks noChangeArrowheads="1"/>
          </p:cNvSpPr>
          <p:nvPr/>
        </p:nvSpPr>
        <p:spPr bwMode="auto">
          <a:xfrm>
            <a:off x="4492181" y="2943971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6" name="Line 200"/>
          <p:cNvSpPr>
            <a:spLocks noChangeShapeType="1"/>
          </p:cNvSpPr>
          <p:nvPr/>
        </p:nvSpPr>
        <p:spPr bwMode="auto">
          <a:xfrm>
            <a:off x="5363500" y="2873369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7" name="Rectangle 201"/>
          <p:cNvSpPr>
            <a:spLocks noChangeArrowheads="1"/>
          </p:cNvSpPr>
          <p:nvPr/>
        </p:nvSpPr>
        <p:spPr bwMode="auto">
          <a:xfrm>
            <a:off x="5271485" y="2943971"/>
            <a:ext cx="185825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8" name="Line 202"/>
          <p:cNvSpPr>
            <a:spLocks noChangeShapeType="1"/>
          </p:cNvSpPr>
          <p:nvPr/>
        </p:nvSpPr>
        <p:spPr bwMode="auto">
          <a:xfrm>
            <a:off x="6174727" y="2873369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9" name="Rectangle 203"/>
          <p:cNvSpPr>
            <a:spLocks noChangeArrowheads="1"/>
          </p:cNvSpPr>
          <p:nvPr/>
        </p:nvSpPr>
        <p:spPr bwMode="auto">
          <a:xfrm>
            <a:off x="6048911" y="2943971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0" name="Line 204"/>
          <p:cNvSpPr>
            <a:spLocks noChangeShapeType="1"/>
          </p:cNvSpPr>
          <p:nvPr/>
        </p:nvSpPr>
        <p:spPr bwMode="auto">
          <a:xfrm>
            <a:off x="6985955" y="2873369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1" name="Rectangle 205"/>
          <p:cNvSpPr>
            <a:spLocks noChangeArrowheads="1"/>
          </p:cNvSpPr>
          <p:nvPr/>
        </p:nvSpPr>
        <p:spPr bwMode="auto">
          <a:xfrm>
            <a:off x="6860139" y="2943971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2" name="Line 206"/>
          <p:cNvSpPr>
            <a:spLocks noChangeShapeType="1"/>
          </p:cNvSpPr>
          <p:nvPr/>
        </p:nvSpPr>
        <p:spPr bwMode="auto">
          <a:xfrm flipV="1">
            <a:off x="4552272" y="981871"/>
            <a:ext cx="0" cy="1891498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3" name="Line 207"/>
          <p:cNvSpPr>
            <a:spLocks noChangeShapeType="1"/>
          </p:cNvSpPr>
          <p:nvPr/>
        </p:nvSpPr>
        <p:spPr bwMode="auto">
          <a:xfrm flipH="1">
            <a:off x="4505325" y="2873369"/>
            <a:ext cx="4694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4" name="Line 209"/>
          <p:cNvSpPr>
            <a:spLocks noChangeShapeType="1"/>
          </p:cNvSpPr>
          <p:nvPr/>
        </p:nvSpPr>
        <p:spPr bwMode="auto">
          <a:xfrm flipH="1">
            <a:off x="4505325" y="2242870"/>
            <a:ext cx="4694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5" name="Line 211"/>
          <p:cNvSpPr>
            <a:spLocks noChangeShapeType="1"/>
          </p:cNvSpPr>
          <p:nvPr/>
        </p:nvSpPr>
        <p:spPr bwMode="auto">
          <a:xfrm flipH="1">
            <a:off x="4505325" y="1612370"/>
            <a:ext cx="4694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6" name="Line 213"/>
          <p:cNvSpPr>
            <a:spLocks noChangeShapeType="1"/>
          </p:cNvSpPr>
          <p:nvPr/>
        </p:nvSpPr>
        <p:spPr bwMode="auto">
          <a:xfrm flipH="1">
            <a:off x="4505325" y="981871"/>
            <a:ext cx="4694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7" name="Line 226"/>
          <p:cNvSpPr>
            <a:spLocks noChangeShapeType="1"/>
          </p:cNvSpPr>
          <p:nvPr/>
        </p:nvSpPr>
        <p:spPr bwMode="auto">
          <a:xfrm>
            <a:off x="769659" y="2705893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8" name="Line 227"/>
          <p:cNvSpPr>
            <a:spLocks noChangeShapeType="1"/>
          </p:cNvSpPr>
          <p:nvPr/>
        </p:nvSpPr>
        <p:spPr bwMode="auto">
          <a:xfrm flipV="1">
            <a:off x="769659" y="2661561"/>
            <a:ext cx="56335" cy="4433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9" name="Line 228"/>
          <p:cNvSpPr>
            <a:spLocks noChangeShapeType="1"/>
          </p:cNvSpPr>
          <p:nvPr/>
        </p:nvSpPr>
        <p:spPr bwMode="auto">
          <a:xfrm flipV="1">
            <a:off x="854163" y="2595884"/>
            <a:ext cx="56335" cy="4433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0" name="Line 229"/>
          <p:cNvSpPr>
            <a:spLocks noChangeShapeType="1"/>
          </p:cNvSpPr>
          <p:nvPr/>
        </p:nvSpPr>
        <p:spPr bwMode="auto">
          <a:xfrm flipV="1">
            <a:off x="938665" y="2528565"/>
            <a:ext cx="56335" cy="4433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1" name="Line 230"/>
          <p:cNvSpPr>
            <a:spLocks noChangeShapeType="1"/>
          </p:cNvSpPr>
          <p:nvPr/>
        </p:nvSpPr>
        <p:spPr bwMode="auto">
          <a:xfrm>
            <a:off x="996879" y="2528565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2" name="Line 231"/>
          <p:cNvSpPr>
            <a:spLocks noChangeShapeType="1"/>
          </p:cNvSpPr>
          <p:nvPr/>
        </p:nvSpPr>
        <p:spPr bwMode="auto">
          <a:xfrm flipV="1">
            <a:off x="1023168" y="2462888"/>
            <a:ext cx="56335" cy="4433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3" name="Line 232"/>
          <p:cNvSpPr>
            <a:spLocks noChangeShapeType="1"/>
          </p:cNvSpPr>
          <p:nvPr/>
        </p:nvSpPr>
        <p:spPr bwMode="auto">
          <a:xfrm flipV="1">
            <a:off x="1107671" y="2398853"/>
            <a:ext cx="56335" cy="4269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4" name="Line 233"/>
          <p:cNvSpPr>
            <a:spLocks noChangeShapeType="1"/>
          </p:cNvSpPr>
          <p:nvPr/>
        </p:nvSpPr>
        <p:spPr bwMode="auto">
          <a:xfrm flipV="1">
            <a:off x="1192174" y="2339744"/>
            <a:ext cx="48824" cy="3612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5" name="Line 234"/>
          <p:cNvSpPr>
            <a:spLocks noChangeShapeType="1"/>
          </p:cNvSpPr>
          <p:nvPr/>
        </p:nvSpPr>
        <p:spPr bwMode="auto">
          <a:xfrm>
            <a:off x="1240998" y="2339744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6" name="Line 235"/>
          <p:cNvSpPr>
            <a:spLocks noChangeShapeType="1"/>
          </p:cNvSpPr>
          <p:nvPr/>
        </p:nvSpPr>
        <p:spPr bwMode="auto">
          <a:xfrm flipV="1">
            <a:off x="1240998" y="2334818"/>
            <a:ext cx="9390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7" name="Line 236"/>
          <p:cNvSpPr>
            <a:spLocks noChangeShapeType="1"/>
          </p:cNvSpPr>
          <p:nvPr/>
        </p:nvSpPr>
        <p:spPr bwMode="auto">
          <a:xfrm flipV="1">
            <a:off x="1284188" y="2306905"/>
            <a:ext cx="67602" cy="1970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8" name="Line 237"/>
          <p:cNvSpPr>
            <a:spLocks noChangeShapeType="1"/>
          </p:cNvSpPr>
          <p:nvPr/>
        </p:nvSpPr>
        <p:spPr bwMode="auto">
          <a:xfrm flipV="1">
            <a:off x="1383714" y="2277351"/>
            <a:ext cx="67602" cy="180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9" name="Line 238"/>
          <p:cNvSpPr>
            <a:spLocks noChangeShapeType="1"/>
          </p:cNvSpPr>
          <p:nvPr/>
        </p:nvSpPr>
        <p:spPr bwMode="auto">
          <a:xfrm flipV="1">
            <a:off x="1483239" y="2247796"/>
            <a:ext cx="69481" cy="180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0" name="Line 239"/>
          <p:cNvSpPr>
            <a:spLocks noChangeShapeType="1"/>
          </p:cNvSpPr>
          <p:nvPr/>
        </p:nvSpPr>
        <p:spPr bwMode="auto">
          <a:xfrm>
            <a:off x="1563987" y="2244512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1" name="Line 240"/>
          <p:cNvSpPr>
            <a:spLocks noChangeShapeType="1"/>
          </p:cNvSpPr>
          <p:nvPr/>
        </p:nvSpPr>
        <p:spPr bwMode="auto">
          <a:xfrm flipV="1">
            <a:off x="1584643" y="2234661"/>
            <a:ext cx="69481" cy="65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2" name="Line 241"/>
          <p:cNvSpPr>
            <a:spLocks noChangeShapeType="1"/>
          </p:cNvSpPr>
          <p:nvPr/>
        </p:nvSpPr>
        <p:spPr bwMode="auto">
          <a:xfrm flipV="1">
            <a:off x="1689802" y="2224809"/>
            <a:ext cx="67602" cy="65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3" name="Line 242"/>
          <p:cNvSpPr>
            <a:spLocks noChangeShapeType="1"/>
          </p:cNvSpPr>
          <p:nvPr/>
        </p:nvSpPr>
        <p:spPr bwMode="auto">
          <a:xfrm flipV="1">
            <a:off x="1793084" y="2214957"/>
            <a:ext cx="67602" cy="65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4" name="Line 243"/>
          <p:cNvSpPr>
            <a:spLocks noChangeShapeType="1"/>
          </p:cNvSpPr>
          <p:nvPr/>
        </p:nvSpPr>
        <p:spPr bwMode="auto">
          <a:xfrm flipV="1">
            <a:off x="1894487" y="2206747"/>
            <a:ext cx="69481" cy="65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5" name="Line 244"/>
          <p:cNvSpPr>
            <a:spLocks noChangeShapeType="1"/>
          </p:cNvSpPr>
          <p:nvPr/>
        </p:nvSpPr>
        <p:spPr bwMode="auto">
          <a:xfrm flipV="1">
            <a:off x="1999646" y="2198538"/>
            <a:ext cx="52580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6" name="Line 245"/>
          <p:cNvSpPr>
            <a:spLocks noChangeShapeType="1"/>
          </p:cNvSpPr>
          <p:nvPr/>
        </p:nvSpPr>
        <p:spPr bwMode="auto">
          <a:xfrm>
            <a:off x="2052226" y="2198538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7" name="Line 246"/>
          <p:cNvSpPr>
            <a:spLocks noChangeShapeType="1"/>
          </p:cNvSpPr>
          <p:nvPr/>
        </p:nvSpPr>
        <p:spPr bwMode="auto">
          <a:xfrm flipV="1">
            <a:off x="2052226" y="2196896"/>
            <a:ext cx="1690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8" name="Line 247"/>
          <p:cNvSpPr>
            <a:spLocks noChangeShapeType="1"/>
          </p:cNvSpPr>
          <p:nvPr/>
        </p:nvSpPr>
        <p:spPr bwMode="auto">
          <a:xfrm>
            <a:off x="2102927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9" name="Line 248"/>
          <p:cNvSpPr>
            <a:spLocks noChangeShapeType="1"/>
          </p:cNvSpPr>
          <p:nvPr/>
        </p:nvSpPr>
        <p:spPr bwMode="auto">
          <a:xfrm>
            <a:off x="2206209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0" name="Line 249"/>
          <p:cNvSpPr>
            <a:spLocks noChangeShapeType="1"/>
          </p:cNvSpPr>
          <p:nvPr/>
        </p:nvSpPr>
        <p:spPr bwMode="auto">
          <a:xfrm>
            <a:off x="2311368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1" name="Line 250"/>
          <p:cNvSpPr>
            <a:spLocks noChangeShapeType="1"/>
          </p:cNvSpPr>
          <p:nvPr/>
        </p:nvSpPr>
        <p:spPr bwMode="auto">
          <a:xfrm>
            <a:off x="2414649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2" name="Line 251"/>
          <p:cNvSpPr>
            <a:spLocks noChangeShapeType="1"/>
          </p:cNvSpPr>
          <p:nvPr/>
        </p:nvSpPr>
        <p:spPr bwMode="auto">
          <a:xfrm>
            <a:off x="2517931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3" name="Line 252"/>
          <p:cNvSpPr>
            <a:spLocks noChangeShapeType="1"/>
          </p:cNvSpPr>
          <p:nvPr/>
        </p:nvSpPr>
        <p:spPr bwMode="auto">
          <a:xfrm>
            <a:off x="2623090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4" name="Line 253"/>
          <p:cNvSpPr>
            <a:spLocks noChangeShapeType="1"/>
          </p:cNvSpPr>
          <p:nvPr/>
        </p:nvSpPr>
        <p:spPr bwMode="auto">
          <a:xfrm>
            <a:off x="2701959" y="2196896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5" name="Line 254"/>
          <p:cNvSpPr>
            <a:spLocks noChangeShapeType="1"/>
          </p:cNvSpPr>
          <p:nvPr/>
        </p:nvSpPr>
        <p:spPr bwMode="auto">
          <a:xfrm>
            <a:off x="2726371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6" name="Line 255"/>
          <p:cNvSpPr>
            <a:spLocks noChangeShapeType="1"/>
          </p:cNvSpPr>
          <p:nvPr/>
        </p:nvSpPr>
        <p:spPr bwMode="auto">
          <a:xfrm>
            <a:off x="2829652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7" name="Line 256"/>
          <p:cNvSpPr>
            <a:spLocks noChangeShapeType="1"/>
          </p:cNvSpPr>
          <p:nvPr/>
        </p:nvSpPr>
        <p:spPr bwMode="auto">
          <a:xfrm>
            <a:off x="2934812" y="2196896"/>
            <a:ext cx="67602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8" name="Line 257"/>
          <p:cNvSpPr>
            <a:spLocks noChangeShapeType="1"/>
          </p:cNvSpPr>
          <p:nvPr/>
        </p:nvSpPr>
        <p:spPr bwMode="auto">
          <a:xfrm>
            <a:off x="3038092" y="2196896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9" name="Line 258"/>
          <p:cNvSpPr>
            <a:spLocks noChangeShapeType="1"/>
          </p:cNvSpPr>
          <p:nvPr/>
        </p:nvSpPr>
        <p:spPr bwMode="auto">
          <a:xfrm>
            <a:off x="3141374" y="2196896"/>
            <a:ext cx="46947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0" name="Freeform 259"/>
          <p:cNvSpPr>
            <a:spLocks/>
          </p:cNvSpPr>
          <p:nvPr/>
        </p:nvSpPr>
        <p:spPr bwMode="auto">
          <a:xfrm>
            <a:off x="3162031" y="2164057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1" name="Line 260"/>
          <p:cNvSpPr>
            <a:spLocks noChangeShapeType="1"/>
          </p:cNvSpPr>
          <p:nvPr/>
        </p:nvSpPr>
        <p:spPr bwMode="auto">
          <a:xfrm>
            <a:off x="3188321" y="2164057"/>
            <a:ext cx="0" cy="6896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2" name="Freeform 261"/>
          <p:cNvSpPr>
            <a:spLocks/>
          </p:cNvSpPr>
          <p:nvPr/>
        </p:nvSpPr>
        <p:spPr bwMode="auto">
          <a:xfrm>
            <a:off x="3162031" y="2233018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3" name="Freeform 262"/>
          <p:cNvSpPr>
            <a:spLocks/>
          </p:cNvSpPr>
          <p:nvPr/>
        </p:nvSpPr>
        <p:spPr bwMode="auto">
          <a:xfrm>
            <a:off x="743369" y="2677980"/>
            <a:ext cx="52580" cy="55825"/>
          </a:xfrm>
          <a:custGeom>
            <a:avLst/>
            <a:gdLst>
              <a:gd name="T0" fmla="*/ 28 w 56"/>
              <a:gd name="T1" fmla="*/ 0 h 70"/>
              <a:gd name="T2" fmla="*/ 56 w 56"/>
              <a:gd name="T3" fmla="*/ 70 h 70"/>
              <a:gd name="T4" fmla="*/ 0 w 56"/>
              <a:gd name="T5" fmla="*/ 70 h 70"/>
              <a:gd name="T6" fmla="*/ 28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28" y="0"/>
                </a:moveTo>
                <a:lnTo>
                  <a:pt x="56" y="70"/>
                </a:lnTo>
                <a:lnTo>
                  <a:pt x="0" y="70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4" name="Freeform 263"/>
          <p:cNvSpPr>
            <a:spLocks/>
          </p:cNvSpPr>
          <p:nvPr/>
        </p:nvSpPr>
        <p:spPr bwMode="auto">
          <a:xfrm>
            <a:off x="970589" y="2500653"/>
            <a:ext cx="52580" cy="57468"/>
          </a:xfrm>
          <a:custGeom>
            <a:avLst/>
            <a:gdLst>
              <a:gd name="T0" fmla="*/ 27 w 55"/>
              <a:gd name="T1" fmla="*/ 0 h 70"/>
              <a:gd name="T2" fmla="*/ 55 w 55"/>
              <a:gd name="T3" fmla="*/ 70 h 70"/>
              <a:gd name="T4" fmla="*/ 0 w 55"/>
              <a:gd name="T5" fmla="*/ 70 h 70"/>
              <a:gd name="T6" fmla="*/ 27 w 55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70">
                <a:moveTo>
                  <a:pt x="27" y="0"/>
                </a:moveTo>
                <a:lnTo>
                  <a:pt x="55" y="70"/>
                </a:lnTo>
                <a:lnTo>
                  <a:pt x="0" y="70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5" name="Freeform 264"/>
          <p:cNvSpPr>
            <a:spLocks/>
          </p:cNvSpPr>
          <p:nvPr/>
        </p:nvSpPr>
        <p:spPr bwMode="auto">
          <a:xfrm>
            <a:off x="1214708" y="2311831"/>
            <a:ext cx="50702" cy="57468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6" name="Freeform 265"/>
          <p:cNvSpPr>
            <a:spLocks/>
          </p:cNvSpPr>
          <p:nvPr/>
        </p:nvSpPr>
        <p:spPr bwMode="auto">
          <a:xfrm>
            <a:off x="1539574" y="2214957"/>
            <a:ext cx="50702" cy="57468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7" name="Freeform 266"/>
          <p:cNvSpPr>
            <a:spLocks/>
          </p:cNvSpPr>
          <p:nvPr/>
        </p:nvSpPr>
        <p:spPr bwMode="auto">
          <a:xfrm>
            <a:off x="2025936" y="2170625"/>
            <a:ext cx="52580" cy="55825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8" name="Freeform 267"/>
          <p:cNvSpPr>
            <a:spLocks/>
          </p:cNvSpPr>
          <p:nvPr/>
        </p:nvSpPr>
        <p:spPr bwMode="auto">
          <a:xfrm>
            <a:off x="2675669" y="2168984"/>
            <a:ext cx="52580" cy="55825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9" name="Freeform 268"/>
          <p:cNvSpPr>
            <a:spLocks/>
          </p:cNvSpPr>
          <p:nvPr/>
        </p:nvSpPr>
        <p:spPr bwMode="auto">
          <a:xfrm>
            <a:off x="3162031" y="2170625"/>
            <a:ext cx="52580" cy="55825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0" name="Line 269"/>
          <p:cNvSpPr>
            <a:spLocks noChangeShapeType="1"/>
          </p:cNvSpPr>
          <p:nvPr/>
        </p:nvSpPr>
        <p:spPr bwMode="auto">
          <a:xfrm>
            <a:off x="769659" y="2727238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1" name="Line 270"/>
          <p:cNvSpPr>
            <a:spLocks noChangeShapeType="1"/>
          </p:cNvSpPr>
          <p:nvPr/>
        </p:nvSpPr>
        <p:spPr bwMode="auto">
          <a:xfrm flipV="1">
            <a:off x="769659" y="2543343"/>
            <a:ext cx="227219" cy="18389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2" name="Line 271"/>
          <p:cNvSpPr>
            <a:spLocks noChangeShapeType="1"/>
          </p:cNvSpPr>
          <p:nvPr/>
        </p:nvSpPr>
        <p:spPr bwMode="auto">
          <a:xfrm>
            <a:off x="996879" y="2543343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3" name="Line 272"/>
          <p:cNvSpPr>
            <a:spLocks noChangeShapeType="1"/>
          </p:cNvSpPr>
          <p:nvPr/>
        </p:nvSpPr>
        <p:spPr bwMode="auto">
          <a:xfrm flipV="1">
            <a:off x="996879" y="2372582"/>
            <a:ext cx="244119" cy="17076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4" name="Line 273"/>
          <p:cNvSpPr>
            <a:spLocks noChangeShapeType="1"/>
          </p:cNvSpPr>
          <p:nvPr/>
        </p:nvSpPr>
        <p:spPr bwMode="auto">
          <a:xfrm>
            <a:off x="1240998" y="2372582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5" name="Line 274"/>
          <p:cNvSpPr>
            <a:spLocks noChangeShapeType="1"/>
          </p:cNvSpPr>
          <p:nvPr/>
        </p:nvSpPr>
        <p:spPr bwMode="auto">
          <a:xfrm flipV="1">
            <a:off x="1240998" y="2282276"/>
            <a:ext cx="322989" cy="9030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6" name="Line 275"/>
          <p:cNvSpPr>
            <a:spLocks noChangeShapeType="1"/>
          </p:cNvSpPr>
          <p:nvPr/>
        </p:nvSpPr>
        <p:spPr bwMode="auto">
          <a:xfrm>
            <a:off x="1563987" y="2282276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7" name="Line 276"/>
          <p:cNvSpPr>
            <a:spLocks noChangeShapeType="1"/>
          </p:cNvSpPr>
          <p:nvPr/>
        </p:nvSpPr>
        <p:spPr bwMode="auto">
          <a:xfrm flipV="1">
            <a:off x="1563987" y="2244512"/>
            <a:ext cx="488239" cy="3776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8" name="Line 277"/>
          <p:cNvSpPr>
            <a:spLocks noChangeShapeType="1"/>
          </p:cNvSpPr>
          <p:nvPr/>
        </p:nvSpPr>
        <p:spPr bwMode="auto">
          <a:xfrm>
            <a:off x="2052226" y="2244512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9" name="Line 278"/>
          <p:cNvSpPr>
            <a:spLocks noChangeShapeType="1"/>
          </p:cNvSpPr>
          <p:nvPr/>
        </p:nvSpPr>
        <p:spPr bwMode="auto">
          <a:xfrm>
            <a:off x="2052226" y="2244512"/>
            <a:ext cx="649733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0" name="Line 279"/>
          <p:cNvSpPr>
            <a:spLocks noChangeShapeType="1"/>
          </p:cNvSpPr>
          <p:nvPr/>
        </p:nvSpPr>
        <p:spPr bwMode="auto">
          <a:xfrm>
            <a:off x="2701959" y="2252721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1" name="Line 280"/>
          <p:cNvSpPr>
            <a:spLocks noChangeShapeType="1"/>
          </p:cNvSpPr>
          <p:nvPr/>
        </p:nvSpPr>
        <p:spPr bwMode="auto">
          <a:xfrm>
            <a:off x="2701959" y="2252721"/>
            <a:ext cx="486362" cy="2627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2" name="Line 281"/>
          <p:cNvSpPr>
            <a:spLocks noChangeShapeType="1"/>
          </p:cNvSpPr>
          <p:nvPr/>
        </p:nvSpPr>
        <p:spPr bwMode="auto">
          <a:xfrm>
            <a:off x="3188321" y="2278992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3" name="Rectangle 282"/>
          <p:cNvSpPr>
            <a:spLocks noChangeArrowheads="1"/>
          </p:cNvSpPr>
          <p:nvPr/>
        </p:nvSpPr>
        <p:spPr bwMode="auto">
          <a:xfrm>
            <a:off x="743369" y="2699325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4" name="Rectangle 283"/>
          <p:cNvSpPr>
            <a:spLocks noChangeArrowheads="1"/>
          </p:cNvSpPr>
          <p:nvPr/>
        </p:nvSpPr>
        <p:spPr bwMode="auto">
          <a:xfrm>
            <a:off x="970589" y="2515429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5" name="Rectangle 284"/>
          <p:cNvSpPr>
            <a:spLocks noChangeArrowheads="1"/>
          </p:cNvSpPr>
          <p:nvPr/>
        </p:nvSpPr>
        <p:spPr bwMode="auto">
          <a:xfrm>
            <a:off x="1214708" y="2344669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6" name="Rectangle 285"/>
          <p:cNvSpPr>
            <a:spLocks noChangeArrowheads="1"/>
          </p:cNvSpPr>
          <p:nvPr/>
        </p:nvSpPr>
        <p:spPr bwMode="auto">
          <a:xfrm>
            <a:off x="1539574" y="2252721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7" name="Rectangle 286"/>
          <p:cNvSpPr>
            <a:spLocks noChangeArrowheads="1"/>
          </p:cNvSpPr>
          <p:nvPr/>
        </p:nvSpPr>
        <p:spPr bwMode="auto">
          <a:xfrm>
            <a:off x="2025936" y="2214957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8" name="Rectangle 287"/>
          <p:cNvSpPr>
            <a:spLocks noChangeArrowheads="1"/>
          </p:cNvSpPr>
          <p:nvPr/>
        </p:nvSpPr>
        <p:spPr bwMode="auto">
          <a:xfrm>
            <a:off x="2675669" y="2224809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9" name="Rectangle 288"/>
          <p:cNvSpPr>
            <a:spLocks noChangeArrowheads="1"/>
          </p:cNvSpPr>
          <p:nvPr/>
        </p:nvSpPr>
        <p:spPr bwMode="auto">
          <a:xfrm>
            <a:off x="3162031" y="2251080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0" name="Rectangle 289"/>
          <p:cNvSpPr>
            <a:spLocks noChangeArrowheads="1"/>
          </p:cNvSpPr>
          <p:nvPr/>
        </p:nvSpPr>
        <p:spPr bwMode="auto">
          <a:xfrm>
            <a:off x="1720735" y="716017"/>
            <a:ext cx="694002" cy="2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1" name="Line 290"/>
          <p:cNvSpPr>
            <a:spLocks noChangeShapeType="1"/>
          </p:cNvSpPr>
          <p:nvPr/>
        </p:nvSpPr>
        <p:spPr bwMode="auto">
          <a:xfrm>
            <a:off x="754636" y="2873369"/>
            <a:ext cx="259705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2" name="Line 291"/>
          <p:cNvSpPr>
            <a:spLocks noChangeShapeType="1"/>
          </p:cNvSpPr>
          <p:nvPr/>
        </p:nvSpPr>
        <p:spPr bwMode="auto">
          <a:xfrm>
            <a:off x="754636" y="2873369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3" name="Rectangle 292"/>
          <p:cNvSpPr>
            <a:spLocks noChangeArrowheads="1"/>
          </p:cNvSpPr>
          <p:nvPr/>
        </p:nvSpPr>
        <p:spPr bwMode="auto">
          <a:xfrm>
            <a:off x="700488" y="2943972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4" name="Line 293"/>
          <p:cNvSpPr>
            <a:spLocks noChangeShapeType="1"/>
          </p:cNvSpPr>
          <p:nvPr/>
        </p:nvSpPr>
        <p:spPr bwMode="auto">
          <a:xfrm>
            <a:off x="1563987" y="2873369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5" name="Rectangle 294"/>
          <p:cNvSpPr>
            <a:spLocks noChangeArrowheads="1"/>
          </p:cNvSpPr>
          <p:nvPr/>
        </p:nvSpPr>
        <p:spPr bwMode="auto">
          <a:xfrm>
            <a:off x="1477915" y="2943972"/>
            <a:ext cx="185825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6" name="Line 295"/>
          <p:cNvSpPr>
            <a:spLocks noChangeShapeType="1"/>
          </p:cNvSpPr>
          <p:nvPr/>
        </p:nvSpPr>
        <p:spPr bwMode="auto">
          <a:xfrm>
            <a:off x="2377092" y="2873369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7" name="Rectangle 296"/>
          <p:cNvSpPr>
            <a:spLocks noChangeArrowheads="1"/>
          </p:cNvSpPr>
          <p:nvPr/>
        </p:nvSpPr>
        <p:spPr bwMode="auto">
          <a:xfrm>
            <a:off x="2239391" y="294397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8" name="Line 297"/>
          <p:cNvSpPr>
            <a:spLocks noChangeShapeType="1"/>
          </p:cNvSpPr>
          <p:nvPr/>
        </p:nvSpPr>
        <p:spPr bwMode="auto">
          <a:xfrm>
            <a:off x="3188321" y="2873369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09" name="Rectangle 298"/>
          <p:cNvSpPr>
            <a:spLocks noChangeArrowheads="1"/>
          </p:cNvSpPr>
          <p:nvPr/>
        </p:nvSpPr>
        <p:spPr bwMode="auto">
          <a:xfrm>
            <a:off x="3050619" y="294397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0" name="Line 299"/>
          <p:cNvSpPr>
            <a:spLocks noChangeShapeType="1"/>
          </p:cNvSpPr>
          <p:nvPr/>
        </p:nvSpPr>
        <p:spPr bwMode="auto">
          <a:xfrm flipV="1">
            <a:off x="754636" y="981871"/>
            <a:ext cx="0" cy="189149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1" name="Line 300"/>
          <p:cNvSpPr>
            <a:spLocks noChangeShapeType="1"/>
          </p:cNvSpPr>
          <p:nvPr/>
        </p:nvSpPr>
        <p:spPr bwMode="auto">
          <a:xfrm flipH="1">
            <a:off x="705812" y="2873369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2" name="Line 302"/>
          <p:cNvSpPr>
            <a:spLocks noChangeShapeType="1"/>
          </p:cNvSpPr>
          <p:nvPr/>
        </p:nvSpPr>
        <p:spPr bwMode="auto">
          <a:xfrm flipH="1">
            <a:off x="705812" y="2242870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3" name="Line 304"/>
          <p:cNvSpPr>
            <a:spLocks noChangeShapeType="1"/>
          </p:cNvSpPr>
          <p:nvPr/>
        </p:nvSpPr>
        <p:spPr bwMode="auto">
          <a:xfrm flipH="1">
            <a:off x="705812" y="1612370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4" name="Line 306"/>
          <p:cNvSpPr>
            <a:spLocks noChangeShapeType="1"/>
          </p:cNvSpPr>
          <p:nvPr/>
        </p:nvSpPr>
        <p:spPr bwMode="auto">
          <a:xfrm flipH="1">
            <a:off x="705812" y="981871"/>
            <a:ext cx="48824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6" name="Rectangle 301"/>
          <p:cNvSpPr>
            <a:spLocks noChangeArrowheads="1"/>
          </p:cNvSpPr>
          <p:nvPr/>
        </p:nvSpPr>
        <p:spPr bwMode="auto">
          <a:xfrm>
            <a:off x="521188" y="2782251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7" name="Rectangle 303"/>
          <p:cNvSpPr>
            <a:spLocks noChangeArrowheads="1"/>
          </p:cNvSpPr>
          <p:nvPr/>
        </p:nvSpPr>
        <p:spPr bwMode="auto">
          <a:xfrm>
            <a:off x="389739" y="215175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8" name="Rectangle 305"/>
          <p:cNvSpPr>
            <a:spLocks noChangeArrowheads="1"/>
          </p:cNvSpPr>
          <p:nvPr/>
        </p:nvSpPr>
        <p:spPr bwMode="auto">
          <a:xfrm>
            <a:off x="389739" y="152125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9" name="Rectangle 307"/>
          <p:cNvSpPr>
            <a:spLocks noChangeArrowheads="1"/>
          </p:cNvSpPr>
          <p:nvPr/>
        </p:nvSpPr>
        <p:spPr bwMode="auto">
          <a:xfrm>
            <a:off x="389739" y="890753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0" name="Rectangle 316"/>
          <p:cNvSpPr>
            <a:spLocks noChangeArrowheads="1"/>
          </p:cNvSpPr>
          <p:nvPr/>
        </p:nvSpPr>
        <p:spPr bwMode="auto">
          <a:xfrm>
            <a:off x="1059345" y="3157422"/>
            <a:ext cx="1877842" cy="21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stimulation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frequency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[Hz]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1" name="Rectangle 317"/>
          <p:cNvSpPr>
            <a:spLocks noChangeArrowheads="1"/>
          </p:cNvSpPr>
          <p:nvPr/>
        </p:nvSpPr>
        <p:spPr bwMode="auto">
          <a:xfrm rot="16200000">
            <a:off x="-644087" y="1828738"/>
            <a:ext cx="16403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EDL 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absolute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[g]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2" name="Line 321"/>
          <p:cNvSpPr>
            <a:spLocks noChangeShapeType="1"/>
          </p:cNvSpPr>
          <p:nvPr/>
        </p:nvSpPr>
        <p:spPr bwMode="auto">
          <a:xfrm>
            <a:off x="766919" y="5799871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3" name="Line 322"/>
          <p:cNvSpPr>
            <a:spLocks noChangeShapeType="1"/>
          </p:cNvSpPr>
          <p:nvPr/>
        </p:nvSpPr>
        <p:spPr bwMode="auto">
          <a:xfrm flipV="1">
            <a:off x="766919" y="5762106"/>
            <a:ext cx="58214" cy="3776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4" name="Line 323"/>
          <p:cNvSpPr>
            <a:spLocks noChangeShapeType="1"/>
          </p:cNvSpPr>
          <p:nvPr/>
        </p:nvSpPr>
        <p:spPr bwMode="auto">
          <a:xfrm flipV="1">
            <a:off x="857055" y="5704639"/>
            <a:ext cx="60091" cy="3776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5" name="Line 324"/>
          <p:cNvSpPr>
            <a:spLocks noChangeShapeType="1"/>
          </p:cNvSpPr>
          <p:nvPr/>
        </p:nvSpPr>
        <p:spPr bwMode="auto">
          <a:xfrm flipV="1">
            <a:off x="947192" y="5658666"/>
            <a:ext cx="46947" cy="2791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6" name="Line 325"/>
          <p:cNvSpPr>
            <a:spLocks noChangeShapeType="1"/>
          </p:cNvSpPr>
          <p:nvPr/>
        </p:nvSpPr>
        <p:spPr bwMode="auto">
          <a:xfrm>
            <a:off x="994137" y="5658666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7" name="Line 326"/>
          <p:cNvSpPr>
            <a:spLocks noChangeShapeType="1"/>
          </p:cNvSpPr>
          <p:nvPr/>
        </p:nvSpPr>
        <p:spPr bwMode="auto">
          <a:xfrm flipV="1">
            <a:off x="994137" y="5642246"/>
            <a:ext cx="5634" cy="164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8" name="Line 327"/>
          <p:cNvSpPr>
            <a:spLocks noChangeShapeType="1"/>
          </p:cNvSpPr>
          <p:nvPr/>
        </p:nvSpPr>
        <p:spPr bwMode="auto">
          <a:xfrm flipV="1">
            <a:off x="1018550" y="5542088"/>
            <a:ext cx="31924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9" name="Line 328"/>
          <p:cNvSpPr>
            <a:spLocks noChangeShapeType="1"/>
          </p:cNvSpPr>
          <p:nvPr/>
        </p:nvSpPr>
        <p:spPr bwMode="auto">
          <a:xfrm flipV="1">
            <a:off x="1067374" y="5443573"/>
            <a:ext cx="33801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0" name="Line 329"/>
          <p:cNvSpPr>
            <a:spLocks noChangeShapeType="1"/>
          </p:cNvSpPr>
          <p:nvPr/>
        </p:nvSpPr>
        <p:spPr bwMode="auto">
          <a:xfrm flipV="1">
            <a:off x="1118075" y="5343416"/>
            <a:ext cx="31924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1" name="Line 330"/>
          <p:cNvSpPr>
            <a:spLocks noChangeShapeType="1"/>
          </p:cNvSpPr>
          <p:nvPr/>
        </p:nvSpPr>
        <p:spPr bwMode="auto">
          <a:xfrm flipV="1">
            <a:off x="1166899" y="5244900"/>
            <a:ext cx="33801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2" name="Line 331"/>
          <p:cNvSpPr>
            <a:spLocks noChangeShapeType="1"/>
          </p:cNvSpPr>
          <p:nvPr/>
        </p:nvSpPr>
        <p:spPr bwMode="auto">
          <a:xfrm flipV="1">
            <a:off x="1217601" y="5175939"/>
            <a:ext cx="18778" cy="3612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3" name="Freeform 332"/>
          <p:cNvSpPr>
            <a:spLocks/>
          </p:cNvSpPr>
          <p:nvPr/>
        </p:nvSpPr>
        <p:spPr bwMode="auto">
          <a:xfrm>
            <a:off x="1210090" y="5146385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4" name="Line 333"/>
          <p:cNvSpPr>
            <a:spLocks noChangeShapeType="1"/>
          </p:cNvSpPr>
          <p:nvPr/>
        </p:nvSpPr>
        <p:spPr bwMode="auto">
          <a:xfrm>
            <a:off x="1236379" y="5146385"/>
            <a:ext cx="0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5" name="Freeform 334"/>
          <p:cNvSpPr>
            <a:spLocks/>
          </p:cNvSpPr>
          <p:nvPr/>
        </p:nvSpPr>
        <p:spPr bwMode="auto">
          <a:xfrm>
            <a:off x="1210090" y="5205494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6" name="Line 335"/>
          <p:cNvSpPr>
            <a:spLocks noChangeShapeType="1"/>
          </p:cNvSpPr>
          <p:nvPr/>
        </p:nvSpPr>
        <p:spPr bwMode="auto">
          <a:xfrm flipV="1">
            <a:off x="1236379" y="5152952"/>
            <a:ext cx="24413" cy="2298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7" name="Line 336"/>
          <p:cNvSpPr>
            <a:spLocks noChangeShapeType="1"/>
          </p:cNvSpPr>
          <p:nvPr/>
        </p:nvSpPr>
        <p:spPr bwMode="auto">
          <a:xfrm flipV="1">
            <a:off x="1285203" y="5077424"/>
            <a:ext cx="52580" cy="5090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8" name="Line 337"/>
          <p:cNvSpPr>
            <a:spLocks noChangeShapeType="1"/>
          </p:cNvSpPr>
          <p:nvPr/>
        </p:nvSpPr>
        <p:spPr bwMode="auto">
          <a:xfrm flipV="1">
            <a:off x="1364073" y="5003537"/>
            <a:ext cx="52580" cy="5090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9" name="Line 338"/>
          <p:cNvSpPr>
            <a:spLocks noChangeShapeType="1"/>
          </p:cNvSpPr>
          <p:nvPr/>
        </p:nvSpPr>
        <p:spPr bwMode="auto">
          <a:xfrm flipV="1">
            <a:off x="1441064" y="4928008"/>
            <a:ext cx="52580" cy="4925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0" name="Line 339"/>
          <p:cNvSpPr>
            <a:spLocks noChangeShapeType="1"/>
          </p:cNvSpPr>
          <p:nvPr/>
        </p:nvSpPr>
        <p:spPr bwMode="auto">
          <a:xfrm flipV="1">
            <a:off x="1519933" y="4863974"/>
            <a:ext cx="41313" cy="3776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1" name="Freeform 340"/>
          <p:cNvSpPr>
            <a:spLocks/>
          </p:cNvSpPr>
          <p:nvPr/>
        </p:nvSpPr>
        <p:spPr bwMode="auto">
          <a:xfrm>
            <a:off x="1534956" y="4831135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2" name="Line 341"/>
          <p:cNvSpPr>
            <a:spLocks noChangeShapeType="1"/>
          </p:cNvSpPr>
          <p:nvPr/>
        </p:nvSpPr>
        <p:spPr bwMode="auto">
          <a:xfrm>
            <a:off x="1561246" y="4831135"/>
            <a:ext cx="0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3" name="Freeform 342"/>
          <p:cNvSpPr>
            <a:spLocks/>
          </p:cNvSpPr>
          <p:nvPr/>
        </p:nvSpPr>
        <p:spPr bwMode="auto">
          <a:xfrm>
            <a:off x="1534956" y="4896812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4" name="Line 343"/>
          <p:cNvSpPr>
            <a:spLocks noChangeShapeType="1"/>
          </p:cNvSpPr>
          <p:nvPr/>
        </p:nvSpPr>
        <p:spPr bwMode="auto">
          <a:xfrm flipV="1">
            <a:off x="1561246" y="4859047"/>
            <a:ext cx="13145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5" name="Line 344"/>
          <p:cNvSpPr>
            <a:spLocks noChangeShapeType="1"/>
          </p:cNvSpPr>
          <p:nvPr/>
        </p:nvSpPr>
        <p:spPr bwMode="auto">
          <a:xfrm flipV="1">
            <a:off x="1608192" y="4831135"/>
            <a:ext cx="67602" cy="1970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6" name="Line 345"/>
          <p:cNvSpPr>
            <a:spLocks noChangeShapeType="1"/>
          </p:cNvSpPr>
          <p:nvPr/>
        </p:nvSpPr>
        <p:spPr bwMode="auto">
          <a:xfrm flipV="1">
            <a:off x="1707717" y="4803222"/>
            <a:ext cx="69481" cy="180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7" name="Line 346"/>
          <p:cNvSpPr>
            <a:spLocks noChangeShapeType="1"/>
          </p:cNvSpPr>
          <p:nvPr/>
        </p:nvSpPr>
        <p:spPr bwMode="auto">
          <a:xfrm flipV="1">
            <a:off x="1809121" y="4775310"/>
            <a:ext cx="67602" cy="180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8" name="Line 347"/>
          <p:cNvSpPr>
            <a:spLocks noChangeShapeType="1"/>
          </p:cNvSpPr>
          <p:nvPr/>
        </p:nvSpPr>
        <p:spPr bwMode="auto">
          <a:xfrm flipV="1">
            <a:off x="1910524" y="4745755"/>
            <a:ext cx="65725" cy="1970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9" name="Line 348"/>
          <p:cNvSpPr>
            <a:spLocks noChangeShapeType="1"/>
          </p:cNvSpPr>
          <p:nvPr/>
        </p:nvSpPr>
        <p:spPr bwMode="auto">
          <a:xfrm flipV="1">
            <a:off x="2011928" y="4727693"/>
            <a:ext cx="37557" cy="98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0" name="Freeform 349"/>
          <p:cNvSpPr>
            <a:spLocks/>
          </p:cNvSpPr>
          <p:nvPr/>
        </p:nvSpPr>
        <p:spPr bwMode="auto">
          <a:xfrm>
            <a:off x="2023195" y="4693213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1" name="Line 350"/>
          <p:cNvSpPr>
            <a:spLocks noChangeShapeType="1"/>
          </p:cNvSpPr>
          <p:nvPr/>
        </p:nvSpPr>
        <p:spPr bwMode="auto">
          <a:xfrm>
            <a:off x="2049485" y="4693213"/>
            <a:ext cx="0" cy="673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2" name="Freeform 351"/>
          <p:cNvSpPr>
            <a:spLocks/>
          </p:cNvSpPr>
          <p:nvPr/>
        </p:nvSpPr>
        <p:spPr bwMode="auto">
          <a:xfrm>
            <a:off x="2023195" y="4760532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3" name="Line 352"/>
          <p:cNvSpPr>
            <a:spLocks noChangeShapeType="1"/>
          </p:cNvSpPr>
          <p:nvPr/>
        </p:nvSpPr>
        <p:spPr bwMode="auto">
          <a:xfrm flipV="1">
            <a:off x="2049485" y="4726052"/>
            <a:ext cx="30045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4" name="Line 353"/>
          <p:cNvSpPr>
            <a:spLocks noChangeShapeType="1"/>
          </p:cNvSpPr>
          <p:nvPr/>
        </p:nvSpPr>
        <p:spPr bwMode="auto">
          <a:xfrm flipV="1">
            <a:off x="2113331" y="4721125"/>
            <a:ext cx="69481" cy="328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5" name="Line 354"/>
          <p:cNvSpPr>
            <a:spLocks noChangeShapeType="1"/>
          </p:cNvSpPr>
          <p:nvPr/>
        </p:nvSpPr>
        <p:spPr bwMode="auto">
          <a:xfrm flipV="1">
            <a:off x="2218490" y="4716200"/>
            <a:ext cx="67602" cy="328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6" name="Line 355"/>
          <p:cNvSpPr>
            <a:spLocks noChangeShapeType="1"/>
          </p:cNvSpPr>
          <p:nvPr/>
        </p:nvSpPr>
        <p:spPr bwMode="auto">
          <a:xfrm flipV="1">
            <a:off x="2321772" y="4712916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7" name="Line 356"/>
          <p:cNvSpPr>
            <a:spLocks noChangeShapeType="1"/>
          </p:cNvSpPr>
          <p:nvPr/>
        </p:nvSpPr>
        <p:spPr bwMode="auto">
          <a:xfrm flipV="1">
            <a:off x="2425053" y="4707990"/>
            <a:ext cx="69481" cy="328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8" name="Line 357"/>
          <p:cNvSpPr>
            <a:spLocks noChangeShapeType="1"/>
          </p:cNvSpPr>
          <p:nvPr/>
        </p:nvSpPr>
        <p:spPr bwMode="auto">
          <a:xfrm flipV="1">
            <a:off x="2528335" y="4703065"/>
            <a:ext cx="69481" cy="328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9" name="Line 358"/>
          <p:cNvSpPr>
            <a:spLocks noChangeShapeType="1"/>
          </p:cNvSpPr>
          <p:nvPr/>
        </p:nvSpPr>
        <p:spPr bwMode="auto">
          <a:xfrm flipV="1">
            <a:off x="2631616" y="4699781"/>
            <a:ext cx="65725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0" name="Freeform 359"/>
          <p:cNvSpPr>
            <a:spLocks/>
          </p:cNvSpPr>
          <p:nvPr/>
        </p:nvSpPr>
        <p:spPr bwMode="auto">
          <a:xfrm>
            <a:off x="2671051" y="4666942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1" name="Line 360"/>
          <p:cNvSpPr>
            <a:spLocks noChangeShapeType="1"/>
          </p:cNvSpPr>
          <p:nvPr/>
        </p:nvSpPr>
        <p:spPr bwMode="auto">
          <a:xfrm>
            <a:off x="2697341" y="4666942"/>
            <a:ext cx="0" cy="673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2" name="Freeform 361"/>
          <p:cNvSpPr>
            <a:spLocks/>
          </p:cNvSpPr>
          <p:nvPr/>
        </p:nvSpPr>
        <p:spPr bwMode="auto">
          <a:xfrm>
            <a:off x="2671051" y="4734261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3" name="Line 362"/>
          <p:cNvSpPr>
            <a:spLocks noChangeShapeType="1"/>
          </p:cNvSpPr>
          <p:nvPr/>
        </p:nvSpPr>
        <p:spPr bwMode="auto">
          <a:xfrm>
            <a:off x="2697341" y="4699781"/>
            <a:ext cx="3756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4" name="Line 363"/>
          <p:cNvSpPr>
            <a:spLocks noChangeShapeType="1"/>
          </p:cNvSpPr>
          <p:nvPr/>
        </p:nvSpPr>
        <p:spPr bwMode="auto">
          <a:xfrm>
            <a:off x="2734897" y="4699781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5" name="Line 364"/>
          <p:cNvSpPr>
            <a:spLocks noChangeShapeType="1"/>
          </p:cNvSpPr>
          <p:nvPr/>
        </p:nvSpPr>
        <p:spPr bwMode="auto">
          <a:xfrm>
            <a:off x="2840057" y="4703065"/>
            <a:ext cx="67602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6" name="Line 365"/>
          <p:cNvSpPr>
            <a:spLocks noChangeShapeType="1"/>
          </p:cNvSpPr>
          <p:nvPr/>
        </p:nvSpPr>
        <p:spPr bwMode="auto">
          <a:xfrm>
            <a:off x="2943337" y="4706349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7" name="Line 366"/>
          <p:cNvSpPr>
            <a:spLocks noChangeShapeType="1"/>
          </p:cNvSpPr>
          <p:nvPr/>
        </p:nvSpPr>
        <p:spPr bwMode="auto">
          <a:xfrm>
            <a:off x="3046619" y="4709633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8" name="Line 367"/>
          <p:cNvSpPr>
            <a:spLocks noChangeShapeType="1"/>
          </p:cNvSpPr>
          <p:nvPr/>
        </p:nvSpPr>
        <p:spPr bwMode="auto">
          <a:xfrm>
            <a:off x="3149900" y="4712916"/>
            <a:ext cx="3380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9" name="Freeform 368"/>
          <p:cNvSpPr>
            <a:spLocks/>
          </p:cNvSpPr>
          <p:nvPr/>
        </p:nvSpPr>
        <p:spPr bwMode="auto">
          <a:xfrm>
            <a:off x="3157411" y="4683362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0" name="Line 369"/>
          <p:cNvSpPr>
            <a:spLocks noChangeShapeType="1"/>
          </p:cNvSpPr>
          <p:nvPr/>
        </p:nvSpPr>
        <p:spPr bwMode="auto">
          <a:xfrm>
            <a:off x="3183701" y="4683362"/>
            <a:ext cx="0" cy="6239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1" name="Freeform 370"/>
          <p:cNvSpPr>
            <a:spLocks/>
          </p:cNvSpPr>
          <p:nvPr/>
        </p:nvSpPr>
        <p:spPr bwMode="auto">
          <a:xfrm>
            <a:off x="3157411" y="4745755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2" name="Freeform 371"/>
          <p:cNvSpPr>
            <a:spLocks/>
          </p:cNvSpPr>
          <p:nvPr/>
        </p:nvSpPr>
        <p:spPr bwMode="auto">
          <a:xfrm>
            <a:off x="740629" y="5770316"/>
            <a:ext cx="52580" cy="57468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3" name="Freeform 372"/>
          <p:cNvSpPr>
            <a:spLocks/>
          </p:cNvSpPr>
          <p:nvPr/>
        </p:nvSpPr>
        <p:spPr bwMode="auto">
          <a:xfrm>
            <a:off x="967847" y="5630752"/>
            <a:ext cx="50702" cy="55825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4" name="Freeform 373"/>
          <p:cNvSpPr>
            <a:spLocks/>
          </p:cNvSpPr>
          <p:nvPr/>
        </p:nvSpPr>
        <p:spPr bwMode="auto">
          <a:xfrm>
            <a:off x="1210090" y="5148026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5" name="Freeform 374"/>
          <p:cNvSpPr>
            <a:spLocks/>
          </p:cNvSpPr>
          <p:nvPr/>
        </p:nvSpPr>
        <p:spPr bwMode="auto">
          <a:xfrm>
            <a:off x="1534956" y="4836060"/>
            <a:ext cx="52580" cy="57468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6" name="Freeform 375"/>
          <p:cNvSpPr>
            <a:spLocks/>
          </p:cNvSpPr>
          <p:nvPr/>
        </p:nvSpPr>
        <p:spPr bwMode="auto">
          <a:xfrm>
            <a:off x="2023195" y="4698139"/>
            <a:ext cx="52580" cy="57468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7" name="Freeform 376"/>
          <p:cNvSpPr>
            <a:spLocks/>
          </p:cNvSpPr>
          <p:nvPr/>
        </p:nvSpPr>
        <p:spPr bwMode="auto">
          <a:xfrm>
            <a:off x="2671051" y="4671868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8" name="Freeform 377"/>
          <p:cNvSpPr>
            <a:spLocks/>
          </p:cNvSpPr>
          <p:nvPr/>
        </p:nvSpPr>
        <p:spPr bwMode="auto">
          <a:xfrm>
            <a:off x="3157411" y="4686646"/>
            <a:ext cx="52580" cy="55825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9" name="Line 378"/>
          <p:cNvSpPr>
            <a:spLocks noChangeShapeType="1"/>
          </p:cNvSpPr>
          <p:nvPr/>
        </p:nvSpPr>
        <p:spPr bwMode="auto">
          <a:xfrm>
            <a:off x="766919" y="5831067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0" name="Line 379"/>
          <p:cNvSpPr>
            <a:spLocks noChangeShapeType="1"/>
          </p:cNvSpPr>
          <p:nvPr/>
        </p:nvSpPr>
        <p:spPr bwMode="auto">
          <a:xfrm flipV="1">
            <a:off x="766919" y="5668517"/>
            <a:ext cx="227219" cy="16255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1" name="Freeform 380"/>
          <p:cNvSpPr>
            <a:spLocks/>
          </p:cNvSpPr>
          <p:nvPr/>
        </p:nvSpPr>
        <p:spPr bwMode="auto">
          <a:xfrm>
            <a:off x="967847" y="5635679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2" name="Line 381"/>
          <p:cNvSpPr>
            <a:spLocks noChangeShapeType="1"/>
          </p:cNvSpPr>
          <p:nvPr/>
        </p:nvSpPr>
        <p:spPr bwMode="auto">
          <a:xfrm>
            <a:off x="994137" y="5635679"/>
            <a:ext cx="0" cy="6403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3" name="Freeform 382"/>
          <p:cNvSpPr>
            <a:spLocks/>
          </p:cNvSpPr>
          <p:nvPr/>
        </p:nvSpPr>
        <p:spPr bwMode="auto">
          <a:xfrm>
            <a:off x="967847" y="5699713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4" name="Line 383"/>
          <p:cNvSpPr>
            <a:spLocks noChangeShapeType="1"/>
          </p:cNvSpPr>
          <p:nvPr/>
        </p:nvSpPr>
        <p:spPr bwMode="auto">
          <a:xfrm flipV="1">
            <a:off x="994137" y="5197284"/>
            <a:ext cx="242242" cy="47123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5" name="Freeform 384"/>
          <p:cNvSpPr>
            <a:spLocks/>
          </p:cNvSpPr>
          <p:nvPr/>
        </p:nvSpPr>
        <p:spPr bwMode="auto">
          <a:xfrm>
            <a:off x="1210090" y="5162804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6" name="Line 385"/>
          <p:cNvSpPr>
            <a:spLocks noChangeShapeType="1"/>
          </p:cNvSpPr>
          <p:nvPr/>
        </p:nvSpPr>
        <p:spPr bwMode="auto">
          <a:xfrm>
            <a:off x="1236379" y="5162804"/>
            <a:ext cx="0" cy="6896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7" name="Freeform 386"/>
          <p:cNvSpPr>
            <a:spLocks/>
          </p:cNvSpPr>
          <p:nvPr/>
        </p:nvSpPr>
        <p:spPr bwMode="auto">
          <a:xfrm>
            <a:off x="1210090" y="5231765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8" name="Line 387"/>
          <p:cNvSpPr>
            <a:spLocks noChangeShapeType="1"/>
          </p:cNvSpPr>
          <p:nvPr/>
        </p:nvSpPr>
        <p:spPr bwMode="auto">
          <a:xfrm flipV="1">
            <a:off x="1236379" y="4811432"/>
            <a:ext cx="324867" cy="38585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9" name="Freeform 388"/>
          <p:cNvSpPr>
            <a:spLocks/>
          </p:cNvSpPr>
          <p:nvPr/>
        </p:nvSpPr>
        <p:spPr bwMode="auto">
          <a:xfrm>
            <a:off x="1534956" y="4778593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0" name="Line 389"/>
          <p:cNvSpPr>
            <a:spLocks noChangeShapeType="1"/>
          </p:cNvSpPr>
          <p:nvPr/>
        </p:nvSpPr>
        <p:spPr bwMode="auto">
          <a:xfrm>
            <a:off x="1561246" y="4778593"/>
            <a:ext cx="0" cy="6403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1" name="Freeform 390"/>
          <p:cNvSpPr>
            <a:spLocks/>
          </p:cNvSpPr>
          <p:nvPr/>
        </p:nvSpPr>
        <p:spPr bwMode="auto">
          <a:xfrm>
            <a:off x="1534956" y="4842628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2" name="Line 391"/>
          <p:cNvSpPr>
            <a:spLocks noChangeShapeType="1"/>
          </p:cNvSpPr>
          <p:nvPr/>
        </p:nvSpPr>
        <p:spPr bwMode="auto">
          <a:xfrm flipV="1">
            <a:off x="1561246" y="4620969"/>
            <a:ext cx="488239" cy="19046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3" name="Line 392"/>
          <p:cNvSpPr>
            <a:spLocks noChangeShapeType="1"/>
          </p:cNvSpPr>
          <p:nvPr/>
        </p:nvSpPr>
        <p:spPr bwMode="auto">
          <a:xfrm>
            <a:off x="2049485" y="4620969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4" name="Line 393"/>
          <p:cNvSpPr>
            <a:spLocks noChangeShapeType="1"/>
          </p:cNvSpPr>
          <p:nvPr/>
        </p:nvSpPr>
        <p:spPr bwMode="auto">
          <a:xfrm flipV="1">
            <a:off x="2049485" y="4588130"/>
            <a:ext cx="647856" cy="3283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5" name="Line 394"/>
          <p:cNvSpPr>
            <a:spLocks noChangeShapeType="1"/>
          </p:cNvSpPr>
          <p:nvPr/>
        </p:nvSpPr>
        <p:spPr bwMode="auto">
          <a:xfrm>
            <a:off x="2697341" y="4588130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6" name="Line 395"/>
          <p:cNvSpPr>
            <a:spLocks noChangeShapeType="1"/>
          </p:cNvSpPr>
          <p:nvPr/>
        </p:nvSpPr>
        <p:spPr bwMode="auto">
          <a:xfrm>
            <a:off x="2697341" y="4588130"/>
            <a:ext cx="486362" cy="2627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7" name="Line 396"/>
          <p:cNvSpPr>
            <a:spLocks noChangeShapeType="1"/>
          </p:cNvSpPr>
          <p:nvPr/>
        </p:nvSpPr>
        <p:spPr bwMode="auto">
          <a:xfrm>
            <a:off x="3183701" y="4614401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8" name="Rectangle 397"/>
          <p:cNvSpPr>
            <a:spLocks noChangeArrowheads="1"/>
          </p:cNvSpPr>
          <p:nvPr/>
        </p:nvSpPr>
        <p:spPr bwMode="auto">
          <a:xfrm>
            <a:off x="740629" y="5803155"/>
            <a:ext cx="54458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9" name="Rectangle 398"/>
          <p:cNvSpPr>
            <a:spLocks noChangeArrowheads="1"/>
          </p:cNvSpPr>
          <p:nvPr/>
        </p:nvSpPr>
        <p:spPr bwMode="auto">
          <a:xfrm>
            <a:off x="967847" y="5640604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0" name="Rectangle 399"/>
          <p:cNvSpPr>
            <a:spLocks noChangeArrowheads="1"/>
          </p:cNvSpPr>
          <p:nvPr/>
        </p:nvSpPr>
        <p:spPr bwMode="auto">
          <a:xfrm>
            <a:off x="1210090" y="5169372"/>
            <a:ext cx="54458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1" name="Rectangle 400"/>
          <p:cNvSpPr>
            <a:spLocks noChangeArrowheads="1"/>
          </p:cNvSpPr>
          <p:nvPr/>
        </p:nvSpPr>
        <p:spPr bwMode="auto">
          <a:xfrm>
            <a:off x="1534956" y="4781877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2" name="Rectangle 401"/>
          <p:cNvSpPr>
            <a:spLocks noChangeArrowheads="1"/>
          </p:cNvSpPr>
          <p:nvPr/>
        </p:nvSpPr>
        <p:spPr bwMode="auto">
          <a:xfrm>
            <a:off x="2023195" y="4593055"/>
            <a:ext cx="52580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3" name="Rectangle 402"/>
          <p:cNvSpPr>
            <a:spLocks noChangeArrowheads="1"/>
          </p:cNvSpPr>
          <p:nvPr/>
        </p:nvSpPr>
        <p:spPr bwMode="auto">
          <a:xfrm>
            <a:off x="2671051" y="4560217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4" name="Rectangle 403"/>
          <p:cNvSpPr>
            <a:spLocks noChangeArrowheads="1"/>
          </p:cNvSpPr>
          <p:nvPr/>
        </p:nvSpPr>
        <p:spPr bwMode="auto">
          <a:xfrm>
            <a:off x="3157411" y="4584846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5" name="Rectangle 404"/>
          <p:cNvSpPr>
            <a:spLocks noChangeArrowheads="1"/>
          </p:cNvSpPr>
          <p:nvPr/>
        </p:nvSpPr>
        <p:spPr bwMode="auto">
          <a:xfrm>
            <a:off x="1886186" y="3916874"/>
            <a:ext cx="811565" cy="2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6" name="Line 405"/>
          <p:cNvSpPr>
            <a:spLocks noChangeShapeType="1"/>
          </p:cNvSpPr>
          <p:nvPr/>
        </p:nvSpPr>
        <p:spPr bwMode="auto">
          <a:xfrm>
            <a:off x="750018" y="6110195"/>
            <a:ext cx="259705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7" name="Line 406"/>
          <p:cNvSpPr>
            <a:spLocks noChangeShapeType="1"/>
          </p:cNvSpPr>
          <p:nvPr/>
        </p:nvSpPr>
        <p:spPr bwMode="auto">
          <a:xfrm>
            <a:off x="750018" y="6110195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8" name="Rectangle 407"/>
          <p:cNvSpPr>
            <a:spLocks noChangeArrowheads="1"/>
          </p:cNvSpPr>
          <p:nvPr/>
        </p:nvSpPr>
        <p:spPr bwMode="auto">
          <a:xfrm>
            <a:off x="689927" y="6180798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9" name="Line 408"/>
          <p:cNvSpPr>
            <a:spLocks noChangeShapeType="1"/>
          </p:cNvSpPr>
          <p:nvPr/>
        </p:nvSpPr>
        <p:spPr bwMode="auto">
          <a:xfrm>
            <a:off x="1561246" y="6110195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0" name="Rectangle 409"/>
          <p:cNvSpPr>
            <a:spLocks noChangeArrowheads="1"/>
          </p:cNvSpPr>
          <p:nvPr/>
        </p:nvSpPr>
        <p:spPr bwMode="auto">
          <a:xfrm>
            <a:off x="1469232" y="6180798"/>
            <a:ext cx="185825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1" name="Line 410"/>
          <p:cNvSpPr>
            <a:spLocks noChangeShapeType="1"/>
          </p:cNvSpPr>
          <p:nvPr/>
        </p:nvSpPr>
        <p:spPr bwMode="auto">
          <a:xfrm>
            <a:off x="2372473" y="6110195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2" name="Rectangle 411"/>
          <p:cNvSpPr>
            <a:spLocks noChangeArrowheads="1"/>
          </p:cNvSpPr>
          <p:nvPr/>
        </p:nvSpPr>
        <p:spPr bwMode="auto">
          <a:xfrm>
            <a:off x="2246659" y="6180798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3" name="Line 412"/>
          <p:cNvSpPr>
            <a:spLocks noChangeShapeType="1"/>
          </p:cNvSpPr>
          <p:nvPr/>
        </p:nvSpPr>
        <p:spPr bwMode="auto">
          <a:xfrm>
            <a:off x="3183701" y="6110195"/>
            <a:ext cx="0" cy="509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4" name="Rectangle 413"/>
          <p:cNvSpPr>
            <a:spLocks noChangeArrowheads="1"/>
          </p:cNvSpPr>
          <p:nvPr/>
        </p:nvSpPr>
        <p:spPr bwMode="auto">
          <a:xfrm>
            <a:off x="3057886" y="6180798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5" name="Line 414"/>
          <p:cNvSpPr>
            <a:spLocks noChangeShapeType="1"/>
          </p:cNvSpPr>
          <p:nvPr/>
        </p:nvSpPr>
        <p:spPr bwMode="auto">
          <a:xfrm flipV="1">
            <a:off x="750018" y="4218696"/>
            <a:ext cx="0" cy="1891498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6" name="Line 415"/>
          <p:cNvSpPr>
            <a:spLocks noChangeShapeType="1"/>
          </p:cNvSpPr>
          <p:nvPr/>
        </p:nvSpPr>
        <p:spPr bwMode="auto">
          <a:xfrm flipH="1">
            <a:off x="703072" y="6110195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7" name="Line 417"/>
          <p:cNvSpPr>
            <a:spLocks noChangeShapeType="1"/>
          </p:cNvSpPr>
          <p:nvPr/>
        </p:nvSpPr>
        <p:spPr bwMode="auto">
          <a:xfrm flipH="1">
            <a:off x="703072" y="5479695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8" name="Line 419"/>
          <p:cNvSpPr>
            <a:spLocks noChangeShapeType="1"/>
          </p:cNvSpPr>
          <p:nvPr/>
        </p:nvSpPr>
        <p:spPr bwMode="auto">
          <a:xfrm flipH="1">
            <a:off x="703072" y="4849196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9" name="Line 421"/>
          <p:cNvSpPr>
            <a:spLocks noChangeShapeType="1"/>
          </p:cNvSpPr>
          <p:nvPr/>
        </p:nvSpPr>
        <p:spPr bwMode="auto">
          <a:xfrm flipH="1">
            <a:off x="703072" y="4218696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0" name="Line 436"/>
          <p:cNvSpPr>
            <a:spLocks noChangeShapeType="1"/>
          </p:cNvSpPr>
          <p:nvPr/>
        </p:nvSpPr>
        <p:spPr bwMode="auto">
          <a:xfrm>
            <a:off x="4566983" y="5834583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1" name="Line 437"/>
          <p:cNvSpPr>
            <a:spLocks noChangeShapeType="1"/>
          </p:cNvSpPr>
          <p:nvPr/>
        </p:nvSpPr>
        <p:spPr bwMode="auto">
          <a:xfrm flipV="1">
            <a:off x="4566983" y="5644119"/>
            <a:ext cx="225341" cy="190463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2" name="Line 438"/>
          <p:cNvSpPr>
            <a:spLocks noChangeShapeType="1"/>
          </p:cNvSpPr>
          <p:nvPr/>
        </p:nvSpPr>
        <p:spPr bwMode="auto">
          <a:xfrm>
            <a:off x="4792324" y="5644119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3" name="Line 439"/>
          <p:cNvSpPr>
            <a:spLocks noChangeShapeType="1"/>
          </p:cNvSpPr>
          <p:nvPr/>
        </p:nvSpPr>
        <p:spPr bwMode="auto">
          <a:xfrm flipV="1">
            <a:off x="4792324" y="5148258"/>
            <a:ext cx="244119" cy="4958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4" name="Freeform 440"/>
          <p:cNvSpPr>
            <a:spLocks/>
          </p:cNvSpPr>
          <p:nvPr/>
        </p:nvSpPr>
        <p:spPr bwMode="auto">
          <a:xfrm>
            <a:off x="5010154" y="5118703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5" name="Line 441"/>
          <p:cNvSpPr>
            <a:spLocks noChangeShapeType="1"/>
          </p:cNvSpPr>
          <p:nvPr/>
        </p:nvSpPr>
        <p:spPr bwMode="auto">
          <a:xfrm>
            <a:off x="5036443" y="5118703"/>
            <a:ext cx="0" cy="6075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6" name="Freeform 442"/>
          <p:cNvSpPr>
            <a:spLocks/>
          </p:cNvSpPr>
          <p:nvPr/>
        </p:nvSpPr>
        <p:spPr bwMode="auto">
          <a:xfrm>
            <a:off x="5010154" y="5179454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7" name="Line 443"/>
          <p:cNvSpPr>
            <a:spLocks noChangeShapeType="1"/>
          </p:cNvSpPr>
          <p:nvPr/>
        </p:nvSpPr>
        <p:spPr bwMode="auto">
          <a:xfrm flipV="1">
            <a:off x="5036443" y="4874056"/>
            <a:ext cx="324867" cy="27420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8" name="Freeform 444"/>
          <p:cNvSpPr>
            <a:spLocks/>
          </p:cNvSpPr>
          <p:nvPr/>
        </p:nvSpPr>
        <p:spPr bwMode="auto">
          <a:xfrm>
            <a:off x="5335020" y="4841217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9" name="Line 445"/>
          <p:cNvSpPr>
            <a:spLocks noChangeShapeType="1"/>
          </p:cNvSpPr>
          <p:nvPr/>
        </p:nvSpPr>
        <p:spPr bwMode="auto">
          <a:xfrm>
            <a:off x="5361309" y="4841217"/>
            <a:ext cx="0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0" name="Freeform 446"/>
          <p:cNvSpPr>
            <a:spLocks/>
          </p:cNvSpPr>
          <p:nvPr/>
        </p:nvSpPr>
        <p:spPr bwMode="auto">
          <a:xfrm>
            <a:off x="5335020" y="4906894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1" name="Line 447"/>
          <p:cNvSpPr>
            <a:spLocks noChangeShapeType="1"/>
          </p:cNvSpPr>
          <p:nvPr/>
        </p:nvSpPr>
        <p:spPr bwMode="auto">
          <a:xfrm flipV="1">
            <a:off x="5361309" y="4714789"/>
            <a:ext cx="488239" cy="15926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2" name="Line 448"/>
          <p:cNvSpPr>
            <a:spLocks noChangeShapeType="1"/>
          </p:cNvSpPr>
          <p:nvPr/>
        </p:nvSpPr>
        <p:spPr bwMode="auto">
          <a:xfrm>
            <a:off x="5849548" y="4714789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3" name="Line 449"/>
          <p:cNvSpPr>
            <a:spLocks noChangeShapeType="1"/>
          </p:cNvSpPr>
          <p:nvPr/>
        </p:nvSpPr>
        <p:spPr bwMode="auto">
          <a:xfrm flipV="1">
            <a:off x="5849548" y="4683592"/>
            <a:ext cx="647856" cy="3119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4" name="Line 450"/>
          <p:cNvSpPr>
            <a:spLocks noChangeShapeType="1"/>
          </p:cNvSpPr>
          <p:nvPr/>
        </p:nvSpPr>
        <p:spPr bwMode="auto">
          <a:xfrm>
            <a:off x="6497404" y="4683592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5" name="Line 451"/>
          <p:cNvSpPr>
            <a:spLocks noChangeShapeType="1"/>
          </p:cNvSpPr>
          <p:nvPr/>
        </p:nvSpPr>
        <p:spPr bwMode="auto">
          <a:xfrm>
            <a:off x="6497404" y="4683592"/>
            <a:ext cx="486362" cy="328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6" name="Line 452"/>
          <p:cNvSpPr>
            <a:spLocks noChangeShapeType="1"/>
          </p:cNvSpPr>
          <p:nvPr/>
        </p:nvSpPr>
        <p:spPr bwMode="auto">
          <a:xfrm>
            <a:off x="6983765" y="4686876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7" name="Rectangle 453"/>
          <p:cNvSpPr>
            <a:spLocks noChangeArrowheads="1"/>
          </p:cNvSpPr>
          <p:nvPr/>
        </p:nvSpPr>
        <p:spPr bwMode="auto">
          <a:xfrm>
            <a:off x="4540693" y="5806669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8" name="Rectangle 454"/>
          <p:cNvSpPr>
            <a:spLocks noChangeArrowheads="1"/>
          </p:cNvSpPr>
          <p:nvPr/>
        </p:nvSpPr>
        <p:spPr bwMode="auto">
          <a:xfrm>
            <a:off x="4766034" y="5616206"/>
            <a:ext cx="54458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9" name="Rectangle 455"/>
          <p:cNvSpPr>
            <a:spLocks noChangeArrowheads="1"/>
          </p:cNvSpPr>
          <p:nvPr/>
        </p:nvSpPr>
        <p:spPr bwMode="auto">
          <a:xfrm>
            <a:off x="5010154" y="5120345"/>
            <a:ext cx="54458" cy="59109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0" name="Rectangle 456"/>
          <p:cNvSpPr>
            <a:spLocks noChangeArrowheads="1"/>
          </p:cNvSpPr>
          <p:nvPr/>
        </p:nvSpPr>
        <p:spPr bwMode="auto">
          <a:xfrm>
            <a:off x="5335020" y="4846144"/>
            <a:ext cx="54458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1" name="Rectangle 457"/>
          <p:cNvSpPr>
            <a:spLocks noChangeArrowheads="1"/>
          </p:cNvSpPr>
          <p:nvPr/>
        </p:nvSpPr>
        <p:spPr bwMode="auto">
          <a:xfrm>
            <a:off x="5823259" y="4686876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2" name="Rectangle 458"/>
          <p:cNvSpPr>
            <a:spLocks noChangeArrowheads="1"/>
          </p:cNvSpPr>
          <p:nvPr/>
        </p:nvSpPr>
        <p:spPr bwMode="auto">
          <a:xfrm>
            <a:off x="6472992" y="4655680"/>
            <a:ext cx="52580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3" name="Rectangle 459"/>
          <p:cNvSpPr>
            <a:spLocks noChangeArrowheads="1"/>
          </p:cNvSpPr>
          <p:nvPr/>
        </p:nvSpPr>
        <p:spPr bwMode="auto">
          <a:xfrm>
            <a:off x="6957475" y="4658964"/>
            <a:ext cx="54458" cy="57468"/>
          </a:xfrm>
          <a:prstGeom prst="rect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4" name="Line 460"/>
          <p:cNvSpPr>
            <a:spLocks noChangeShapeType="1"/>
          </p:cNvSpPr>
          <p:nvPr/>
        </p:nvSpPr>
        <p:spPr bwMode="auto">
          <a:xfrm>
            <a:off x="4566983" y="5813237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5" name="Line 461"/>
          <p:cNvSpPr>
            <a:spLocks noChangeShapeType="1"/>
          </p:cNvSpPr>
          <p:nvPr/>
        </p:nvSpPr>
        <p:spPr bwMode="auto">
          <a:xfrm flipV="1">
            <a:off x="4566983" y="5763979"/>
            <a:ext cx="52580" cy="4925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6" name="Line 462"/>
          <p:cNvSpPr>
            <a:spLocks noChangeShapeType="1"/>
          </p:cNvSpPr>
          <p:nvPr/>
        </p:nvSpPr>
        <p:spPr bwMode="auto">
          <a:xfrm flipV="1">
            <a:off x="4645852" y="5693377"/>
            <a:ext cx="54458" cy="4597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7" name="Line 463"/>
          <p:cNvSpPr>
            <a:spLocks noChangeShapeType="1"/>
          </p:cNvSpPr>
          <p:nvPr/>
        </p:nvSpPr>
        <p:spPr bwMode="auto">
          <a:xfrm flipV="1">
            <a:off x="4726599" y="5621132"/>
            <a:ext cx="54458" cy="4761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8" name="Line 464"/>
          <p:cNvSpPr>
            <a:spLocks noChangeShapeType="1"/>
          </p:cNvSpPr>
          <p:nvPr/>
        </p:nvSpPr>
        <p:spPr bwMode="auto">
          <a:xfrm>
            <a:off x="4792324" y="5612922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9" name="Line 465"/>
          <p:cNvSpPr>
            <a:spLocks noChangeShapeType="1"/>
          </p:cNvSpPr>
          <p:nvPr/>
        </p:nvSpPr>
        <p:spPr bwMode="auto">
          <a:xfrm flipV="1">
            <a:off x="4801712" y="5525901"/>
            <a:ext cx="33801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0" name="Line 466"/>
          <p:cNvSpPr>
            <a:spLocks noChangeShapeType="1"/>
          </p:cNvSpPr>
          <p:nvPr/>
        </p:nvSpPr>
        <p:spPr bwMode="auto">
          <a:xfrm flipV="1">
            <a:off x="4854292" y="5427385"/>
            <a:ext cx="31924" cy="673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1" name="Line 467"/>
          <p:cNvSpPr>
            <a:spLocks noChangeShapeType="1"/>
          </p:cNvSpPr>
          <p:nvPr/>
        </p:nvSpPr>
        <p:spPr bwMode="auto">
          <a:xfrm flipV="1">
            <a:off x="4903116" y="5328870"/>
            <a:ext cx="35680" cy="65677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2" name="Line 468"/>
          <p:cNvSpPr>
            <a:spLocks noChangeShapeType="1"/>
          </p:cNvSpPr>
          <p:nvPr/>
        </p:nvSpPr>
        <p:spPr bwMode="auto">
          <a:xfrm flipV="1">
            <a:off x="4953818" y="5228712"/>
            <a:ext cx="35680" cy="673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3" name="Line 469"/>
          <p:cNvSpPr>
            <a:spLocks noChangeShapeType="1"/>
          </p:cNvSpPr>
          <p:nvPr/>
        </p:nvSpPr>
        <p:spPr bwMode="auto">
          <a:xfrm flipV="1">
            <a:off x="5006398" y="5140048"/>
            <a:ext cx="30045" cy="5582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4" name="Line 470"/>
          <p:cNvSpPr>
            <a:spLocks noChangeShapeType="1"/>
          </p:cNvSpPr>
          <p:nvPr/>
        </p:nvSpPr>
        <p:spPr bwMode="auto">
          <a:xfrm>
            <a:off x="5036443" y="5140048"/>
            <a:ext cx="0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5" name="Line 471"/>
          <p:cNvSpPr>
            <a:spLocks noChangeShapeType="1"/>
          </p:cNvSpPr>
          <p:nvPr/>
        </p:nvSpPr>
        <p:spPr bwMode="auto">
          <a:xfrm flipV="1">
            <a:off x="5036443" y="5133480"/>
            <a:ext cx="5634" cy="656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6" name="Line 472"/>
          <p:cNvSpPr>
            <a:spLocks noChangeShapeType="1"/>
          </p:cNvSpPr>
          <p:nvPr/>
        </p:nvSpPr>
        <p:spPr bwMode="auto">
          <a:xfrm flipV="1">
            <a:off x="5072122" y="5071087"/>
            <a:ext cx="58214" cy="4104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7" name="Line 473"/>
          <p:cNvSpPr>
            <a:spLocks noChangeShapeType="1"/>
          </p:cNvSpPr>
          <p:nvPr/>
        </p:nvSpPr>
        <p:spPr bwMode="auto">
          <a:xfrm flipV="1">
            <a:off x="5158502" y="5010336"/>
            <a:ext cx="58214" cy="4104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8" name="Line 474"/>
          <p:cNvSpPr>
            <a:spLocks noChangeShapeType="1"/>
          </p:cNvSpPr>
          <p:nvPr/>
        </p:nvSpPr>
        <p:spPr bwMode="auto">
          <a:xfrm flipV="1">
            <a:off x="5246762" y="4947943"/>
            <a:ext cx="58214" cy="4104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9" name="Line 475"/>
          <p:cNvSpPr>
            <a:spLocks noChangeShapeType="1"/>
          </p:cNvSpPr>
          <p:nvPr/>
        </p:nvSpPr>
        <p:spPr bwMode="auto">
          <a:xfrm flipV="1">
            <a:off x="5333142" y="4910178"/>
            <a:ext cx="28168" cy="180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0" name="Freeform 476"/>
          <p:cNvSpPr>
            <a:spLocks/>
          </p:cNvSpPr>
          <p:nvPr/>
        </p:nvSpPr>
        <p:spPr bwMode="auto">
          <a:xfrm>
            <a:off x="5335020" y="4882266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1" name="Line 477"/>
          <p:cNvSpPr>
            <a:spLocks noChangeShapeType="1"/>
          </p:cNvSpPr>
          <p:nvPr/>
        </p:nvSpPr>
        <p:spPr bwMode="auto">
          <a:xfrm>
            <a:off x="5361309" y="4882266"/>
            <a:ext cx="0" cy="5910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2" name="Freeform 478"/>
          <p:cNvSpPr>
            <a:spLocks/>
          </p:cNvSpPr>
          <p:nvPr/>
        </p:nvSpPr>
        <p:spPr bwMode="auto">
          <a:xfrm>
            <a:off x="5335020" y="4941375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3" name="Line 479"/>
          <p:cNvSpPr>
            <a:spLocks noChangeShapeType="1"/>
          </p:cNvSpPr>
          <p:nvPr/>
        </p:nvSpPr>
        <p:spPr bwMode="auto">
          <a:xfrm flipV="1">
            <a:off x="5361309" y="4901969"/>
            <a:ext cx="35680" cy="821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4" name="Line 480"/>
          <p:cNvSpPr>
            <a:spLocks noChangeShapeType="1"/>
          </p:cNvSpPr>
          <p:nvPr/>
        </p:nvSpPr>
        <p:spPr bwMode="auto">
          <a:xfrm flipV="1">
            <a:off x="5430790" y="4877340"/>
            <a:ext cx="67602" cy="164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5" name="Line 481"/>
          <p:cNvSpPr>
            <a:spLocks noChangeShapeType="1"/>
          </p:cNvSpPr>
          <p:nvPr/>
        </p:nvSpPr>
        <p:spPr bwMode="auto">
          <a:xfrm flipV="1">
            <a:off x="5532194" y="4852711"/>
            <a:ext cx="69481" cy="14778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6" name="Line 482"/>
          <p:cNvSpPr>
            <a:spLocks noChangeShapeType="1"/>
          </p:cNvSpPr>
          <p:nvPr/>
        </p:nvSpPr>
        <p:spPr bwMode="auto">
          <a:xfrm flipV="1">
            <a:off x="5633597" y="4828082"/>
            <a:ext cx="67602" cy="16419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7" name="Line 483"/>
          <p:cNvSpPr>
            <a:spLocks noChangeShapeType="1"/>
          </p:cNvSpPr>
          <p:nvPr/>
        </p:nvSpPr>
        <p:spPr bwMode="auto">
          <a:xfrm flipV="1">
            <a:off x="5735001" y="4803453"/>
            <a:ext cx="67602" cy="1806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8" name="Line 484"/>
          <p:cNvSpPr>
            <a:spLocks noChangeShapeType="1"/>
          </p:cNvSpPr>
          <p:nvPr/>
        </p:nvSpPr>
        <p:spPr bwMode="auto">
          <a:xfrm flipV="1">
            <a:off x="5838281" y="4793602"/>
            <a:ext cx="11267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9" name="Freeform 485"/>
          <p:cNvSpPr>
            <a:spLocks/>
          </p:cNvSpPr>
          <p:nvPr/>
        </p:nvSpPr>
        <p:spPr bwMode="auto">
          <a:xfrm>
            <a:off x="5823259" y="4765689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0" name="Line 486"/>
          <p:cNvSpPr>
            <a:spLocks noChangeShapeType="1"/>
          </p:cNvSpPr>
          <p:nvPr/>
        </p:nvSpPr>
        <p:spPr bwMode="auto">
          <a:xfrm>
            <a:off x="5849548" y="4765689"/>
            <a:ext cx="0" cy="5582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1" name="Freeform 487"/>
          <p:cNvSpPr>
            <a:spLocks/>
          </p:cNvSpPr>
          <p:nvPr/>
        </p:nvSpPr>
        <p:spPr bwMode="auto">
          <a:xfrm>
            <a:off x="5823259" y="4821514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2" name="Line 488"/>
          <p:cNvSpPr>
            <a:spLocks noChangeShapeType="1"/>
          </p:cNvSpPr>
          <p:nvPr/>
        </p:nvSpPr>
        <p:spPr bwMode="auto">
          <a:xfrm>
            <a:off x="5849548" y="4793602"/>
            <a:ext cx="56335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3" name="Line 489"/>
          <p:cNvSpPr>
            <a:spLocks noChangeShapeType="1"/>
          </p:cNvSpPr>
          <p:nvPr/>
        </p:nvSpPr>
        <p:spPr bwMode="auto">
          <a:xfrm>
            <a:off x="5941563" y="4793602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4" name="Line 490"/>
          <p:cNvSpPr>
            <a:spLocks noChangeShapeType="1"/>
          </p:cNvSpPr>
          <p:nvPr/>
        </p:nvSpPr>
        <p:spPr bwMode="auto">
          <a:xfrm>
            <a:off x="6044844" y="4793602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5" name="Line 491"/>
          <p:cNvSpPr>
            <a:spLocks noChangeShapeType="1"/>
          </p:cNvSpPr>
          <p:nvPr/>
        </p:nvSpPr>
        <p:spPr bwMode="auto">
          <a:xfrm>
            <a:off x="6148126" y="4793602"/>
            <a:ext cx="69481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6" name="Line 492"/>
          <p:cNvSpPr>
            <a:spLocks noChangeShapeType="1"/>
          </p:cNvSpPr>
          <p:nvPr/>
        </p:nvSpPr>
        <p:spPr bwMode="auto">
          <a:xfrm>
            <a:off x="6253285" y="4795243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7" name="Line 493"/>
          <p:cNvSpPr>
            <a:spLocks noChangeShapeType="1"/>
          </p:cNvSpPr>
          <p:nvPr/>
        </p:nvSpPr>
        <p:spPr bwMode="auto">
          <a:xfrm>
            <a:off x="6356566" y="4795243"/>
            <a:ext cx="69481" cy="0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8" name="Line 494"/>
          <p:cNvSpPr>
            <a:spLocks noChangeShapeType="1"/>
          </p:cNvSpPr>
          <p:nvPr/>
        </p:nvSpPr>
        <p:spPr bwMode="auto">
          <a:xfrm>
            <a:off x="6459848" y="4795243"/>
            <a:ext cx="37557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9" name="Freeform 495"/>
          <p:cNvSpPr>
            <a:spLocks/>
          </p:cNvSpPr>
          <p:nvPr/>
        </p:nvSpPr>
        <p:spPr bwMode="auto">
          <a:xfrm>
            <a:off x="6472992" y="4762405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0" name="Line 496"/>
          <p:cNvSpPr>
            <a:spLocks noChangeShapeType="1"/>
          </p:cNvSpPr>
          <p:nvPr/>
        </p:nvSpPr>
        <p:spPr bwMode="auto">
          <a:xfrm>
            <a:off x="6497404" y="4762405"/>
            <a:ext cx="0" cy="68961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1" name="Freeform 497"/>
          <p:cNvSpPr>
            <a:spLocks/>
          </p:cNvSpPr>
          <p:nvPr/>
        </p:nvSpPr>
        <p:spPr bwMode="auto">
          <a:xfrm>
            <a:off x="6472992" y="4831366"/>
            <a:ext cx="52580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2" name="Line 498"/>
          <p:cNvSpPr>
            <a:spLocks noChangeShapeType="1"/>
          </p:cNvSpPr>
          <p:nvPr/>
        </p:nvSpPr>
        <p:spPr bwMode="auto">
          <a:xfrm>
            <a:off x="6497404" y="4796886"/>
            <a:ext cx="31924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3" name="Line 499"/>
          <p:cNvSpPr>
            <a:spLocks noChangeShapeType="1"/>
          </p:cNvSpPr>
          <p:nvPr/>
        </p:nvSpPr>
        <p:spPr bwMode="auto">
          <a:xfrm>
            <a:off x="6563128" y="4800170"/>
            <a:ext cx="69481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4" name="Line 500"/>
          <p:cNvSpPr>
            <a:spLocks noChangeShapeType="1"/>
          </p:cNvSpPr>
          <p:nvPr/>
        </p:nvSpPr>
        <p:spPr bwMode="auto">
          <a:xfrm>
            <a:off x="6666410" y="4806737"/>
            <a:ext cx="69481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5" name="Line 501"/>
          <p:cNvSpPr>
            <a:spLocks noChangeShapeType="1"/>
          </p:cNvSpPr>
          <p:nvPr/>
        </p:nvSpPr>
        <p:spPr bwMode="auto">
          <a:xfrm>
            <a:off x="6771569" y="4813305"/>
            <a:ext cx="67602" cy="4926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6" name="Line 502"/>
          <p:cNvSpPr>
            <a:spLocks noChangeShapeType="1"/>
          </p:cNvSpPr>
          <p:nvPr/>
        </p:nvSpPr>
        <p:spPr bwMode="auto">
          <a:xfrm>
            <a:off x="6874850" y="4819873"/>
            <a:ext cx="69481" cy="3284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7" name="Line 503"/>
          <p:cNvSpPr>
            <a:spLocks noChangeShapeType="1"/>
          </p:cNvSpPr>
          <p:nvPr/>
        </p:nvSpPr>
        <p:spPr bwMode="auto">
          <a:xfrm>
            <a:off x="6978132" y="4824798"/>
            <a:ext cx="5634" cy="1642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8" name="Freeform 504"/>
          <p:cNvSpPr>
            <a:spLocks/>
          </p:cNvSpPr>
          <p:nvPr/>
        </p:nvSpPr>
        <p:spPr bwMode="auto">
          <a:xfrm>
            <a:off x="6957475" y="4785392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9" name="Line 505"/>
          <p:cNvSpPr>
            <a:spLocks noChangeShapeType="1"/>
          </p:cNvSpPr>
          <p:nvPr/>
        </p:nvSpPr>
        <p:spPr bwMode="auto">
          <a:xfrm>
            <a:off x="6983765" y="4785392"/>
            <a:ext cx="0" cy="80455"/>
          </a:xfrm>
          <a:prstGeom prst="line">
            <a:avLst/>
          </a:pr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0" name="Freeform 506"/>
          <p:cNvSpPr>
            <a:spLocks/>
          </p:cNvSpPr>
          <p:nvPr/>
        </p:nvSpPr>
        <p:spPr bwMode="auto">
          <a:xfrm>
            <a:off x="6957475" y="4865847"/>
            <a:ext cx="54458" cy="0"/>
          </a:xfrm>
          <a:custGeom>
            <a:avLst/>
            <a:gdLst>
              <a:gd name="T0" fmla="*/ 0 w 37"/>
              <a:gd name="T1" fmla="*/ 37 w 37"/>
              <a:gd name="T2" fmla="*/ 0 w 3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7">
                <a:moveTo>
                  <a:pt x="0" y="0"/>
                </a:moveTo>
                <a:lnTo>
                  <a:pt x="37" y="0"/>
                </a:lnTo>
                <a:lnTo>
                  <a:pt x="0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1" name="Freeform 507"/>
          <p:cNvSpPr>
            <a:spLocks/>
          </p:cNvSpPr>
          <p:nvPr/>
        </p:nvSpPr>
        <p:spPr bwMode="auto">
          <a:xfrm>
            <a:off x="4540693" y="5783683"/>
            <a:ext cx="52580" cy="57468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2" name="Freeform 508"/>
          <p:cNvSpPr>
            <a:spLocks/>
          </p:cNvSpPr>
          <p:nvPr/>
        </p:nvSpPr>
        <p:spPr bwMode="auto">
          <a:xfrm>
            <a:off x="4766034" y="5583368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3" name="Freeform 509"/>
          <p:cNvSpPr>
            <a:spLocks/>
          </p:cNvSpPr>
          <p:nvPr/>
        </p:nvSpPr>
        <p:spPr bwMode="auto">
          <a:xfrm>
            <a:off x="5010154" y="5110493"/>
            <a:ext cx="52580" cy="57468"/>
          </a:xfrm>
          <a:custGeom>
            <a:avLst/>
            <a:gdLst>
              <a:gd name="T0" fmla="*/ 27 w 55"/>
              <a:gd name="T1" fmla="*/ 0 h 70"/>
              <a:gd name="T2" fmla="*/ 55 w 55"/>
              <a:gd name="T3" fmla="*/ 70 h 70"/>
              <a:gd name="T4" fmla="*/ 0 w 55"/>
              <a:gd name="T5" fmla="*/ 70 h 70"/>
              <a:gd name="T6" fmla="*/ 27 w 55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70">
                <a:moveTo>
                  <a:pt x="27" y="0"/>
                </a:moveTo>
                <a:lnTo>
                  <a:pt x="55" y="70"/>
                </a:lnTo>
                <a:lnTo>
                  <a:pt x="0" y="70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4" name="Freeform 510"/>
          <p:cNvSpPr>
            <a:spLocks/>
          </p:cNvSpPr>
          <p:nvPr/>
        </p:nvSpPr>
        <p:spPr bwMode="auto">
          <a:xfrm>
            <a:off x="5335020" y="4882266"/>
            <a:ext cx="52580" cy="57468"/>
          </a:xfrm>
          <a:custGeom>
            <a:avLst/>
            <a:gdLst>
              <a:gd name="T0" fmla="*/ 28 w 56"/>
              <a:gd name="T1" fmla="*/ 0 h 69"/>
              <a:gd name="T2" fmla="*/ 56 w 56"/>
              <a:gd name="T3" fmla="*/ 69 h 69"/>
              <a:gd name="T4" fmla="*/ 0 w 56"/>
              <a:gd name="T5" fmla="*/ 69 h 69"/>
              <a:gd name="T6" fmla="*/ 28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28" y="0"/>
                </a:moveTo>
                <a:lnTo>
                  <a:pt x="56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5" name="Freeform 511"/>
          <p:cNvSpPr>
            <a:spLocks/>
          </p:cNvSpPr>
          <p:nvPr/>
        </p:nvSpPr>
        <p:spPr bwMode="auto">
          <a:xfrm>
            <a:off x="5823259" y="4765689"/>
            <a:ext cx="50702" cy="55825"/>
          </a:xfrm>
          <a:custGeom>
            <a:avLst/>
            <a:gdLst>
              <a:gd name="T0" fmla="*/ 27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7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7" y="0"/>
                </a:moveTo>
                <a:lnTo>
                  <a:pt x="55" y="69"/>
                </a:lnTo>
                <a:lnTo>
                  <a:pt x="0" y="69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6" name="Freeform 512"/>
          <p:cNvSpPr>
            <a:spLocks/>
          </p:cNvSpPr>
          <p:nvPr/>
        </p:nvSpPr>
        <p:spPr bwMode="auto">
          <a:xfrm>
            <a:off x="6472992" y="4768973"/>
            <a:ext cx="50702" cy="55825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7" name="Freeform 513"/>
          <p:cNvSpPr>
            <a:spLocks/>
          </p:cNvSpPr>
          <p:nvPr/>
        </p:nvSpPr>
        <p:spPr bwMode="auto">
          <a:xfrm>
            <a:off x="6957475" y="4798527"/>
            <a:ext cx="52580" cy="57468"/>
          </a:xfrm>
          <a:custGeom>
            <a:avLst/>
            <a:gdLst>
              <a:gd name="T0" fmla="*/ 28 w 55"/>
              <a:gd name="T1" fmla="*/ 0 h 69"/>
              <a:gd name="T2" fmla="*/ 55 w 55"/>
              <a:gd name="T3" fmla="*/ 69 h 69"/>
              <a:gd name="T4" fmla="*/ 0 w 55"/>
              <a:gd name="T5" fmla="*/ 69 h 69"/>
              <a:gd name="T6" fmla="*/ 28 w 55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9">
                <a:moveTo>
                  <a:pt x="28" y="0"/>
                </a:moveTo>
                <a:lnTo>
                  <a:pt x="55" y="69"/>
                </a:lnTo>
                <a:lnTo>
                  <a:pt x="0" y="69"/>
                </a:lnTo>
                <a:lnTo>
                  <a:pt x="28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8" name="Rectangle 514"/>
          <p:cNvSpPr>
            <a:spLocks noChangeArrowheads="1"/>
          </p:cNvSpPr>
          <p:nvPr/>
        </p:nvSpPr>
        <p:spPr bwMode="auto">
          <a:xfrm>
            <a:off x="5483796" y="3918747"/>
            <a:ext cx="811565" cy="2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32 </a:t>
            </a:r>
            <a:r>
              <a:rPr kumimoji="0" lang="de-DE" altLang="de-DE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9" name="Line 515"/>
          <p:cNvSpPr>
            <a:spLocks noChangeShapeType="1"/>
          </p:cNvSpPr>
          <p:nvPr/>
        </p:nvSpPr>
        <p:spPr bwMode="auto">
          <a:xfrm>
            <a:off x="4550082" y="6116994"/>
            <a:ext cx="259705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0" name="Line 516"/>
          <p:cNvSpPr>
            <a:spLocks noChangeShapeType="1"/>
          </p:cNvSpPr>
          <p:nvPr/>
        </p:nvSpPr>
        <p:spPr bwMode="auto">
          <a:xfrm>
            <a:off x="4550082" y="6116994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1" name="Rectangle 517"/>
          <p:cNvSpPr>
            <a:spLocks noChangeArrowheads="1"/>
          </p:cNvSpPr>
          <p:nvPr/>
        </p:nvSpPr>
        <p:spPr bwMode="auto">
          <a:xfrm>
            <a:off x="4489991" y="6187596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2" name="Line 518"/>
          <p:cNvSpPr>
            <a:spLocks noChangeShapeType="1"/>
          </p:cNvSpPr>
          <p:nvPr/>
        </p:nvSpPr>
        <p:spPr bwMode="auto">
          <a:xfrm>
            <a:off x="5361309" y="6116994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3" name="Rectangle 519"/>
          <p:cNvSpPr>
            <a:spLocks noChangeArrowheads="1"/>
          </p:cNvSpPr>
          <p:nvPr/>
        </p:nvSpPr>
        <p:spPr bwMode="auto">
          <a:xfrm>
            <a:off x="5269296" y="6187596"/>
            <a:ext cx="185825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4" name="Line 520"/>
          <p:cNvSpPr>
            <a:spLocks noChangeShapeType="1"/>
          </p:cNvSpPr>
          <p:nvPr/>
        </p:nvSpPr>
        <p:spPr bwMode="auto">
          <a:xfrm>
            <a:off x="6174416" y="6116994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5" name="Rectangle 521"/>
          <p:cNvSpPr>
            <a:spLocks noChangeArrowheads="1"/>
          </p:cNvSpPr>
          <p:nvPr/>
        </p:nvSpPr>
        <p:spPr bwMode="auto">
          <a:xfrm>
            <a:off x="6048600" y="6187596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6" name="Line 522"/>
          <p:cNvSpPr>
            <a:spLocks noChangeShapeType="1"/>
          </p:cNvSpPr>
          <p:nvPr/>
        </p:nvSpPr>
        <p:spPr bwMode="auto">
          <a:xfrm>
            <a:off x="6983765" y="6116994"/>
            <a:ext cx="0" cy="5254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7" name="Rectangle 523"/>
          <p:cNvSpPr>
            <a:spLocks noChangeArrowheads="1"/>
          </p:cNvSpPr>
          <p:nvPr/>
        </p:nvSpPr>
        <p:spPr bwMode="auto">
          <a:xfrm>
            <a:off x="6857950" y="6187596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8" name="Line 524"/>
          <p:cNvSpPr>
            <a:spLocks noChangeShapeType="1"/>
          </p:cNvSpPr>
          <p:nvPr/>
        </p:nvSpPr>
        <p:spPr bwMode="auto">
          <a:xfrm flipV="1">
            <a:off x="4550082" y="4225496"/>
            <a:ext cx="0" cy="1891498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9" name="Line 525"/>
          <p:cNvSpPr>
            <a:spLocks noChangeShapeType="1"/>
          </p:cNvSpPr>
          <p:nvPr/>
        </p:nvSpPr>
        <p:spPr bwMode="auto">
          <a:xfrm flipH="1">
            <a:off x="4503136" y="6116994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10" name="Line 527"/>
          <p:cNvSpPr>
            <a:spLocks noChangeShapeType="1"/>
          </p:cNvSpPr>
          <p:nvPr/>
        </p:nvSpPr>
        <p:spPr bwMode="auto">
          <a:xfrm flipH="1">
            <a:off x="4503136" y="5486495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11" name="Line 529"/>
          <p:cNvSpPr>
            <a:spLocks noChangeShapeType="1"/>
          </p:cNvSpPr>
          <p:nvPr/>
        </p:nvSpPr>
        <p:spPr bwMode="auto">
          <a:xfrm flipH="1">
            <a:off x="4503136" y="4855995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12" name="Line 531"/>
          <p:cNvSpPr>
            <a:spLocks noChangeShapeType="1"/>
          </p:cNvSpPr>
          <p:nvPr/>
        </p:nvSpPr>
        <p:spPr bwMode="auto">
          <a:xfrm flipH="1">
            <a:off x="4503136" y="4225496"/>
            <a:ext cx="4694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14" name="Rectangle 301"/>
          <p:cNvSpPr>
            <a:spLocks noChangeArrowheads="1"/>
          </p:cNvSpPr>
          <p:nvPr/>
        </p:nvSpPr>
        <p:spPr bwMode="auto">
          <a:xfrm>
            <a:off x="4328973" y="2782251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5" name="Rectangle 303"/>
          <p:cNvSpPr>
            <a:spLocks noChangeArrowheads="1"/>
          </p:cNvSpPr>
          <p:nvPr/>
        </p:nvSpPr>
        <p:spPr bwMode="auto">
          <a:xfrm>
            <a:off x="4197524" y="215175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6" name="Rectangle 305"/>
          <p:cNvSpPr>
            <a:spLocks noChangeArrowheads="1"/>
          </p:cNvSpPr>
          <p:nvPr/>
        </p:nvSpPr>
        <p:spPr bwMode="auto">
          <a:xfrm>
            <a:off x="4197524" y="152125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7" name="Rectangle 307"/>
          <p:cNvSpPr>
            <a:spLocks noChangeArrowheads="1"/>
          </p:cNvSpPr>
          <p:nvPr/>
        </p:nvSpPr>
        <p:spPr bwMode="auto">
          <a:xfrm>
            <a:off x="4197524" y="890753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8" name="Rectangle 316"/>
          <p:cNvSpPr>
            <a:spLocks noChangeArrowheads="1"/>
          </p:cNvSpPr>
          <p:nvPr/>
        </p:nvSpPr>
        <p:spPr bwMode="auto">
          <a:xfrm>
            <a:off x="4858663" y="3157422"/>
            <a:ext cx="1877842" cy="21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stimulation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frequency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[Hz]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9" name="Rectangle 317"/>
          <p:cNvSpPr>
            <a:spLocks noChangeArrowheads="1"/>
          </p:cNvSpPr>
          <p:nvPr/>
        </p:nvSpPr>
        <p:spPr bwMode="auto">
          <a:xfrm rot="16200000">
            <a:off x="3163698" y="1828738"/>
            <a:ext cx="16403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EDL 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absolute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[g]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1" name="Rectangle 301"/>
          <p:cNvSpPr>
            <a:spLocks noChangeArrowheads="1"/>
          </p:cNvSpPr>
          <p:nvPr/>
        </p:nvSpPr>
        <p:spPr bwMode="auto">
          <a:xfrm>
            <a:off x="8338451" y="2782251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2" name="Rectangle 303"/>
          <p:cNvSpPr>
            <a:spLocks noChangeArrowheads="1"/>
          </p:cNvSpPr>
          <p:nvPr/>
        </p:nvSpPr>
        <p:spPr bwMode="auto">
          <a:xfrm>
            <a:off x="8207002" y="215175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3" name="Rectangle 305"/>
          <p:cNvSpPr>
            <a:spLocks noChangeArrowheads="1"/>
          </p:cNvSpPr>
          <p:nvPr/>
        </p:nvSpPr>
        <p:spPr bwMode="auto">
          <a:xfrm>
            <a:off x="8207002" y="152125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4" name="Rectangle 307"/>
          <p:cNvSpPr>
            <a:spLocks noChangeArrowheads="1"/>
          </p:cNvSpPr>
          <p:nvPr/>
        </p:nvSpPr>
        <p:spPr bwMode="auto">
          <a:xfrm>
            <a:off x="8207002" y="890753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5" name="Rectangle 316"/>
          <p:cNvSpPr>
            <a:spLocks noChangeArrowheads="1"/>
          </p:cNvSpPr>
          <p:nvPr/>
        </p:nvSpPr>
        <p:spPr bwMode="auto">
          <a:xfrm>
            <a:off x="8885075" y="3157422"/>
            <a:ext cx="1877842" cy="21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stimulation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frequency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[Hz]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6" name="Rectangle 317"/>
          <p:cNvSpPr>
            <a:spLocks noChangeArrowheads="1"/>
          </p:cNvSpPr>
          <p:nvPr/>
        </p:nvSpPr>
        <p:spPr bwMode="auto">
          <a:xfrm rot="16200000">
            <a:off x="7173176" y="1828738"/>
            <a:ext cx="16403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EDL 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absolute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[g]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8" name="Rectangle 301"/>
          <p:cNvSpPr>
            <a:spLocks noChangeArrowheads="1"/>
          </p:cNvSpPr>
          <p:nvPr/>
        </p:nvSpPr>
        <p:spPr bwMode="auto">
          <a:xfrm>
            <a:off x="532833" y="6019940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9" name="Rectangle 303"/>
          <p:cNvSpPr>
            <a:spLocks noChangeArrowheads="1"/>
          </p:cNvSpPr>
          <p:nvPr/>
        </p:nvSpPr>
        <p:spPr bwMode="auto">
          <a:xfrm>
            <a:off x="401384" y="5389441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0" name="Rectangle 305"/>
          <p:cNvSpPr>
            <a:spLocks noChangeArrowheads="1"/>
          </p:cNvSpPr>
          <p:nvPr/>
        </p:nvSpPr>
        <p:spPr bwMode="auto">
          <a:xfrm>
            <a:off x="401384" y="4758941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1" name="Rectangle 307"/>
          <p:cNvSpPr>
            <a:spLocks noChangeArrowheads="1"/>
          </p:cNvSpPr>
          <p:nvPr/>
        </p:nvSpPr>
        <p:spPr bwMode="auto">
          <a:xfrm>
            <a:off x="401384" y="412844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2" name="Rectangle 316"/>
          <p:cNvSpPr>
            <a:spLocks noChangeArrowheads="1"/>
          </p:cNvSpPr>
          <p:nvPr/>
        </p:nvSpPr>
        <p:spPr bwMode="auto">
          <a:xfrm>
            <a:off x="994787" y="6395111"/>
            <a:ext cx="1877842" cy="21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stimulation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frequency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[Hz]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3" name="Rectangle 317"/>
          <p:cNvSpPr>
            <a:spLocks noChangeArrowheads="1"/>
          </p:cNvSpPr>
          <p:nvPr/>
        </p:nvSpPr>
        <p:spPr bwMode="auto">
          <a:xfrm rot="16200000">
            <a:off x="-632442" y="5066427"/>
            <a:ext cx="16403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EDL 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absolute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[g]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5" name="Rectangle 301"/>
          <p:cNvSpPr>
            <a:spLocks noChangeArrowheads="1"/>
          </p:cNvSpPr>
          <p:nvPr/>
        </p:nvSpPr>
        <p:spPr bwMode="auto">
          <a:xfrm>
            <a:off x="4335446" y="6019940"/>
            <a:ext cx="92914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6" name="Rectangle 303"/>
          <p:cNvSpPr>
            <a:spLocks noChangeArrowheads="1"/>
          </p:cNvSpPr>
          <p:nvPr/>
        </p:nvSpPr>
        <p:spPr bwMode="auto">
          <a:xfrm>
            <a:off x="4203997" y="5389441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7" name="Rectangle 305"/>
          <p:cNvSpPr>
            <a:spLocks noChangeArrowheads="1"/>
          </p:cNvSpPr>
          <p:nvPr/>
        </p:nvSpPr>
        <p:spPr bwMode="auto">
          <a:xfrm>
            <a:off x="4203997" y="4758941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8" name="Rectangle 307"/>
          <p:cNvSpPr>
            <a:spLocks noChangeArrowheads="1"/>
          </p:cNvSpPr>
          <p:nvPr/>
        </p:nvSpPr>
        <p:spPr bwMode="auto">
          <a:xfrm>
            <a:off x="4203997" y="4128442"/>
            <a:ext cx="278739" cy="17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9" name="Rectangle 316"/>
          <p:cNvSpPr>
            <a:spLocks noChangeArrowheads="1"/>
          </p:cNvSpPr>
          <p:nvPr/>
        </p:nvSpPr>
        <p:spPr bwMode="auto">
          <a:xfrm>
            <a:off x="4805867" y="6395111"/>
            <a:ext cx="1877842" cy="21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stimulation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frequency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[Hz]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0" name="Rectangle 317"/>
          <p:cNvSpPr>
            <a:spLocks noChangeArrowheads="1"/>
          </p:cNvSpPr>
          <p:nvPr/>
        </p:nvSpPr>
        <p:spPr bwMode="auto">
          <a:xfrm rot="16200000">
            <a:off x="3170171" y="5066427"/>
            <a:ext cx="16403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EDL 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absolute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[g]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1" name="Textfeld 1140"/>
          <p:cNvSpPr txBox="1"/>
          <p:nvPr/>
        </p:nvSpPr>
        <p:spPr>
          <a:xfrm>
            <a:off x="1918264" y="4724409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2" name="Textfeld 1141"/>
          <p:cNvSpPr txBox="1"/>
          <p:nvPr/>
        </p:nvSpPr>
        <p:spPr>
          <a:xfrm>
            <a:off x="2571661" y="4697388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3" name="Textfeld 1142"/>
          <p:cNvSpPr txBox="1"/>
          <p:nvPr/>
        </p:nvSpPr>
        <p:spPr>
          <a:xfrm>
            <a:off x="3057294" y="4720549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4" name="Textfeld 1143"/>
          <p:cNvSpPr txBox="1"/>
          <p:nvPr/>
        </p:nvSpPr>
        <p:spPr>
          <a:xfrm>
            <a:off x="6369089" y="4786173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5" name="Textfeld 1144"/>
          <p:cNvSpPr txBox="1"/>
          <p:nvPr/>
        </p:nvSpPr>
        <p:spPr>
          <a:xfrm>
            <a:off x="6859137" y="4832495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6" name="Textfeld 1145"/>
          <p:cNvSpPr txBox="1"/>
          <p:nvPr/>
        </p:nvSpPr>
        <p:spPr>
          <a:xfrm>
            <a:off x="4663500" y="2435311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7" name="Textfeld 1146"/>
          <p:cNvSpPr txBox="1"/>
          <p:nvPr/>
        </p:nvSpPr>
        <p:spPr>
          <a:xfrm>
            <a:off x="4910732" y="2099473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8" name="Textfeld 1147"/>
          <p:cNvSpPr txBox="1"/>
          <p:nvPr/>
        </p:nvSpPr>
        <p:spPr>
          <a:xfrm>
            <a:off x="9254906" y="1678711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49" name="Textfeld 1148"/>
          <p:cNvSpPr txBox="1"/>
          <p:nvPr/>
        </p:nvSpPr>
        <p:spPr>
          <a:xfrm>
            <a:off x="9744954" y="1609228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50" name="Textfeld 1149"/>
          <p:cNvSpPr txBox="1"/>
          <p:nvPr/>
        </p:nvSpPr>
        <p:spPr>
          <a:xfrm>
            <a:off x="10398351" y="1609228"/>
            <a:ext cx="265846" cy="222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-25000" dirty="0" smtClean="0"/>
              <a:t>*</a:t>
            </a:r>
            <a:endParaRPr lang="de-DE" sz="1200" baseline="-25000" dirty="0"/>
          </a:p>
        </p:txBody>
      </p:sp>
      <p:sp>
        <p:nvSpPr>
          <p:cNvPr id="1155" name="Rectangle 76"/>
          <p:cNvSpPr>
            <a:spLocks noChangeArrowheads="1"/>
          </p:cNvSpPr>
          <p:nvPr/>
        </p:nvSpPr>
        <p:spPr bwMode="auto">
          <a:xfrm>
            <a:off x="8731250" y="4808538"/>
            <a:ext cx="342900" cy="3778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6" name="Line 77"/>
          <p:cNvSpPr>
            <a:spLocks noChangeShapeType="1"/>
          </p:cNvSpPr>
          <p:nvPr/>
        </p:nvSpPr>
        <p:spPr bwMode="auto">
          <a:xfrm flipV="1">
            <a:off x="8731250" y="4808538"/>
            <a:ext cx="0" cy="377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7" name="Line 78"/>
          <p:cNvSpPr>
            <a:spLocks noChangeShapeType="1"/>
          </p:cNvSpPr>
          <p:nvPr/>
        </p:nvSpPr>
        <p:spPr bwMode="auto">
          <a:xfrm>
            <a:off x="8731250" y="4808538"/>
            <a:ext cx="0" cy="377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8" name="Line 79"/>
          <p:cNvSpPr>
            <a:spLocks noChangeShapeType="1"/>
          </p:cNvSpPr>
          <p:nvPr/>
        </p:nvSpPr>
        <p:spPr bwMode="auto">
          <a:xfrm>
            <a:off x="8731250" y="4808538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9" name="Line 80"/>
          <p:cNvSpPr>
            <a:spLocks noChangeShapeType="1"/>
          </p:cNvSpPr>
          <p:nvPr/>
        </p:nvSpPr>
        <p:spPr bwMode="auto">
          <a:xfrm flipH="1">
            <a:off x="8731250" y="4808538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0" name="Line 81"/>
          <p:cNvSpPr>
            <a:spLocks noChangeShapeType="1"/>
          </p:cNvSpPr>
          <p:nvPr/>
        </p:nvSpPr>
        <p:spPr bwMode="auto">
          <a:xfrm flipV="1">
            <a:off x="9072563" y="4808538"/>
            <a:ext cx="0" cy="377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1" name="Line 82"/>
          <p:cNvSpPr>
            <a:spLocks noChangeShapeType="1"/>
          </p:cNvSpPr>
          <p:nvPr/>
        </p:nvSpPr>
        <p:spPr bwMode="auto">
          <a:xfrm>
            <a:off x="9072563" y="4808538"/>
            <a:ext cx="0" cy="377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2" name="Line 83"/>
          <p:cNvSpPr>
            <a:spLocks noChangeShapeType="1"/>
          </p:cNvSpPr>
          <p:nvPr/>
        </p:nvSpPr>
        <p:spPr bwMode="auto">
          <a:xfrm>
            <a:off x="8731250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3" name="Line 84"/>
          <p:cNvSpPr>
            <a:spLocks noChangeShapeType="1"/>
          </p:cNvSpPr>
          <p:nvPr/>
        </p:nvSpPr>
        <p:spPr bwMode="auto">
          <a:xfrm flipH="1">
            <a:off x="8731250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4" name="Rectangle 85"/>
          <p:cNvSpPr>
            <a:spLocks noChangeArrowheads="1"/>
          </p:cNvSpPr>
          <p:nvPr/>
        </p:nvSpPr>
        <p:spPr bwMode="auto">
          <a:xfrm>
            <a:off x="9245600" y="5186363"/>
            <a:ext cx="342900" cy="457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5" name="Line 86"/>
          <p:cNvSpPr>
            <a:spLocks noChangeShapeType="1"/>
          </p:cNvSpPr>
          <p:nvPr/>
        </p:nvSpPr>
        <p:spPr bwMode="auto">
          <a:xfrm flipV="1">
            <a:off x="9245600" y="5186363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6" name="Line 87"/>
          <p:cNvSpPr>
            <a:spLocks noChangeShapeType="1"/>
          </p:cNvSpPr>
          <p:nvPr/>
        </p:nvSpPr>
        <p:spPr bwMode="auto">
          <a:xfrm>
            <a:off x="9245600" y="5186363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7" name="Line 88"/>
          <p:cNvSpPr>
            <a:spLocks noChangeShapeType="1"/>
          </p:cNvSpPr>
          <p:nvPr/>
        </p:nvSpPr>
        <p:spPr bwMode="auto">
          <a:xfrm>
            <a:off x="9245600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8" name="Line 89"/>
          <p:cNvSpPr>
            <a:spLocks noChangeShapeType="1"/>
          </p:cNvSpPr>
          <p:nvPr/>
        </p:nvSpPr>
        <p:spPr bwMode="auto">
          <a:xfrm flipH="1">
            <a:off x="9245600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9" name="Line 90"/>
          <p:cNvSpPr>
            <a:spLocks noChangeShapeType="1"/>
          </p:cNvSpPr>
          <p:nvPr/>
        </p:nvSpPr>
        <p:spPr bwMode="auto">
          <a:xfrm flipV="1">
            <a:off x="9586913" y="5186363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0" name="Line 91"/>
          <p:cNvSpPr>
            <a:spLocks noChangeShapeType="1"/>
          </p:cNvSpPr>
          <p:nvPr/>
        </p:nvSpPr>
        <p:spPr bwMode="auto">
          <a:xfrm>
            <a:off x="9586913" y="5186363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Line 92"/>
          <p:cNvSpPr>
            <a:spLocks noChangeShapeType="1"/>
          </p:cNvSpPr>
          <p:nvPr/>
        </p:nvSpPr>
        <p:spPr bwMode="auto">
          <a:xfrm>
            <a:off x="9245600" y="56435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" name="Line 93"/>
          <p:cNvSpPr>
            <a:spLocks noChangeShapeType="1"/>
          </p:cNvSpPr>
          <p:nvPr/>
        </p:nvSpPr>
        <p:spPr bwMode="auto">
          <a:xfrm flipH="1">
            <a:off x="9245600" y="56435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3" name="Line 94"/>
          <p:cNvSpPr>
            <a:spLocks noChangeShapeType="1"/>
          </p:cNvSpPr>
          <p:nvPr/>
        </p:nvSpPr>
        <p:spPr bwMode="auto">
          <a:xfrm>
            <a:off x="9331325" y="5643563"/>
            <a:ext cx="1714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4" name="Line 95"/>
          <p:cNvSpPr>
            <a:spLocks noChangeShapeType="1"/>
          </p:cNvSpPr>
          <p:nvPr/>
        </p:nvSpPr>
        <p:spPr bwMode="auto">
          <a:xfrm flipV="1">
            <a:off x="9415463" y="5634038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5" name="Rectangle 96"/>
          <p:cNvSpPr>
            <a:spLocks noChangeArrowheads="1"/>
          </p:cNvSpPr>
          <p:nvPr/>
        </p:nvSpPr>
        <p:spPr bwMode="auto">
          <a:xfrm>
            <a:off x="9759950" y="5186363"/>
            <a:ext cx="342900" cy="4032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6" name="Line 97"/>
          <p:cNvSpPr>
            <a:spLocks noChangeShapeType="1"/>
          </p:cNvSpPr>
          <p:nvPr/>
        </p:nvSpPr>
        <p:spPr bwMode="auto">
          <a:xfrm flipV="1">
            <a:off x="9759950" y="5186363"/>
            <a:ext cx="0" cy="4032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" name="Line 98"/>
          <p:cNvSpPr>
            <a:spLocks noChangeShapeType="1"/>
          </p:cNvSpPr>
          <p:nvPr/>
        </p:nvSpPr>
        <p:spPr bwMode="auto">
          <a:xfrm>
            <a:off x="9759950" y="5186363"/>
            <a:ext cx="0" cy="4032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" name="Line 99"/>
          <p:cNvSpPr>
            <a:spLocks noChangeShapeType="1"/>
          </p:cNvSpPr>
          <p:nvPr/>
        </p:nvSpPr>
        <p:spPr bwMode="auto">
          <a:xfrm>
            <a:off x="9759950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9" name="Line 100"/>
          <p:cNvSpPr>
            <a:spLocks noChangeShapeType="1"/>
          </p:cNvSpPr>
          <p:nvPr/>
        </p:nvSpPr>
        <p:spPr bwMode="auto">
          <a:xfrm flipH="1">
            <a:off x="9759950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0" name="Line 101"/>
          <p:cNvSpPr>
            <a:spLocks noChangeShapeType="1"/>
          </p:cNvSpPr>
          <p:nvPr/>
        </p:nvSpPr>
        <p:spPr bwMode="auto">
          <a:xfrm flipV="1">
            <a:off x="10101263" y="5186363"/>
            <a:ext cx="0" cy="4032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1" name="Line 102"/>
          <p:cNvSpPr>
            <a:spLocks noChangeShapeType="1"/>
          </p:cNvSpPr>
          <p:nvPr/>
        </p:nvSpPr>
        <p:spPr bwMode="auto">
          <a:xfrm>
            <a:off x="10101263" y="5186363"/>
            <a:ext cx="0" cy="4032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2" name="Line 103"/>
          <p:cNvSpPr>
            <a:spLocks noChangeShapeType="1"/>
          </p:cNvSpPr>
          <p:nvPr/>
        </p:nvSpPr>
        <p:spPr bwMode="auto">
          <a:xfrm>
            <a:off x="9759950" y="5589588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3" name="Line 104"/>
          <p:cNvSpPr>
            <a:spLocks noChangeShapeType="1"/>
          </p:cNvSpPr>
          <p:nvPr/>
        </p:nvSpPr>
        <p:spPr bwMode="auto">
          <a:xfrm flipH="1">
            <a:off x="9759950" y="5589588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4" name="Line 105"/>
          <p:cNvSpPr>
            <a:spLocks noChangeShapeType="1"/>
          </p:cNvSpPr>
          <p:nvPr/>
        </p:nvSpPr>
        <p:spPr bwMode="auto">
          <a:xfrm>
            <a:off x="9844088" y="5589588"/>
            <a:ext cx="173038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5" name="Line 106"/>
          <p:cNvSpPr>
            <a:spLocks noChangeShapeType="1"/>
          </p:cNvSpPr>
          <p:nvPr/>
        </p:nvSpPr>
        <p:spPr bwMode="auto">
          <a:xfrm flipV="1">
            <a:off x="9929813" y="5581651"/>
            <a:ext cx="0" cy="79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6" name="Rectangle 107"/>
          <p:cNvSpPr>
            <a:spLocks noChangeArrowheads="1"/>
          </p:cNvSpPr>
          <p:nvPr/>
        </p:nvSpPr>
        <p:spPr bwMode="auto">
          <a:xfrm>
            <a:off x="10272713" y="5186363"/>
            <a:ext cx="342900" cy="3381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" name="Line 108"/>
          <p:cNvSpPr>
            <a:spLocks noChangeShapeType="1"/>
          </p:cNvSpPr>
          <p:nvPr/>
        </p:nvSpPr>
        <p:spPr bwMode="auto">
          <a:xfrm flipV="1">
            <a:off x="10272713" y="5186363"/>
            <a:ext cx="0" cy="3381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" name="Line 109"/>
          <p:cNvSpPr>
            <a:spLocks noChangeShapeType="1"/>
          </p:cNvSpPr>
          <p:nvPr/>
        </p:nvSpPr>
        <p:spPr bwMode="auto">
          <a:xfrm>
            <a:off x="10272713" y="5186363"/>
            <a:ext cx="0" cy="3381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9" name="Line 110"/>
          <p:cNvSpPr>
            <a:spLocks noChangeShapeType="1"/>
          </p:cNvSpPr>
          <p:nvPr/>
        </p:nvSpPr>
        <p:spPr bwMode="auto">
          <a:xfrm>
            <a:off x="10272713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0" name="Line 111"/>
          <p:cNvSpPr>
            <a:spLocks noChangeShapeType="1"/>
          </p:cNvSpPr>
          <p:nvPr/>
        </p:nvSpPr>
        <p:spPr bwMode="auto">
          <a:xfrm flipH="1">
            <a:off x="10272713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1" name="Line 112"/>
          <p:cNvSpPr>
            <a:spLocks noChangeShapeType="1"/>
          </p:cNvSpPr>
          <p:nvPr/>
        </p:nvSpPr>
        <p:spPr bwMode="auto">
          <a:xfrm flipV="1">
            <a:off x="10614025" y="5186363"/>
            <a:ext cx="0" cy="3381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2" name="Line 113"/>
          <p:cNvSpPr>
            <a:spLocks noChangeShapeType="1"/>
          </p:cNvSpPr>
          <p:nvPr/>
        </p:nvSpPr>
        <p:spPr bwMode="auto">
          <a:xfrm>
            <a:off x="10614025" y="5186363"/>
            <a:ext cx="0" cy="3381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3" name="Line 114"/>
          <p:cNvSpPr>
            <a:spLocks noChangeShapeType="1"/>
          </p:cNvSpPr>
          <p:nvPr/>
        </p:nvSpPr>
        <p:spPr bwMode="auto">
          <a:xfrm>
            <a:off x="10272713" y="5524501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4" name="Line 115"/>
          <p:cNvSpPr>
            <a:spLocks noChangeShapeType="1"/>
          </p:cNvSpPr>
          <p:nvPr/>
        </p:nvSpPr>
        <p:spPr bwMode="auto">
          <a:xfrm flipH="1">
            <a:off x="10272713" y="5524501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5" name="Line 116"/>
          <p:cNvSpPr>
            <a:spLocks noChangeShapeType="1"/>
          </p:cNvSpPr>
          <p:nvPr/>
        </p:nvSpPr>
        <p:spPr bwMode="auto">
          <a:xfrm>
            <a:off x="10358438" y="5524501"/>
            <a:ext cx="1714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6" name="Line 117"/>
          <p:cNvSpPr>
            <a:spLocks noChangeShapeType="1"/>
          </p:cNvSpPr>
          <p:nvPr/>
        </p:nvSpPr>
        <p:spPr bwMode="auto">
          <a:xfrm flipV="1">
            <a:off x="10444163" y="5514976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7" name="Rectangle 118"/>
          <p:cNvSpPr>
            <a:spLocks noChangeArrowheads="1"/>
          </p:cNvSpPr>
          <p:nvPr/>
        </p:nvSpPr>
        <p:spPr bwMode="auto">
          <a:xfrm>
            <a:off x="10787063" y="5186363"/>
            <a:ext cx="342900" cy="2746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" name="Line 119"/>
          <p:cNvSpPr>
            <a:spLocks noChangeShapeType="1"/>
          </p:cNvSpPr>
          <p:nvPr/>
        </p:nvSpPr>
        <p:spPr bwMode="auto">
          <a:xfrm flipV="1">
            <a:off x="10787063" y="5186363"/>
            <a:ext cx="0" cy="2746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" name="Line 120"/>
          <p:cNvSpPr>
            <a:spLocks noChangeShapeType="1"/>
          </p:cNvSpPr>
          <p:nvPr/>
        </p:nvSpPr>
        <p:spPr bwMode="auto">
          <a:xfrm>
            <a:off x="10787063" y="5186363"/>
            <a:ext cx="0" cy="2746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0" name="Line 121"/>
          <p:cNvSpPr>
            <a:spLocks noChangeShapeType="1"/>
          </p:cNvSpPr>
          <p:nvPr/>
        </p:nvSpPr>
        <p:spPr bwMode="auto">
          <a:xfrm>
            <a:off x="10787063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1" name="Line 122"/>
          <p:cNvSpPr>
            <a:spLocks noChangeShapeType="1"/>
          </p:cNvSpPr>
          <p:nvPr/>
        </p:nvSpPr>
        <p:spPr bwMode="auto">
          <a:xfrm flipH="1">
            <a:off x="10787063" y="5186363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2" name="Line 123"/>
          <p:cNvSpPr>
            <a:spLocks noChangeShapeType="1"/>
          </p:cNvSpPr>
          <p:nvPr/>
        </p:nvSpPr>
        <p:spPr bwMode="auto">
          <a:xfrm flipV="1">
            <a:off x="11128375" y="5186363"/>
            <a:ext cx="0" cy="2746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3" name="Line 124"/>
          <p:cNvSpPr>
            <a:spLocks noChangeShapeType="1"/>
          </p:cNvSpPr>
          <p:nvPr/>
        </p:nvSpPr>
        <p:spPr bwMode="auto">
          <a:xfrm>
            <a:off x="11128375" y="5186363"/>
            <a:ext cx="0" cy="274638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4" name="Line 125"/>
          <p:cNvSpPr>
            <a:spLocks noChangeShapeType="1"/>
          </p:cNvSpPr>
          <p:nvPr/>
        </p:nvSpPr>
        <p:spPr bwMode="auto">
          <a:xfrm>
            <a:off x="10787063" y="5461001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5" name="Line 126"/>
          <p:cNvSpPr>
            <a:spLocks noChangeShapeType="1"/>
          </p:cNvSpPr>
          <p:nvPr/>
        </p:nvSpPr>
        <p:spPr bwMode="auto">
          <a:xfrm flipH="1">
            <a:off x="10787063" y="5461001"/>
            <a:ext cx="3413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6" name="Line 127"/>
          <p:cNvSpPr>
            <a:spLocks noChangeShapeType="1"/>
          </p:cNvSpPr>
          <p:nvPr/>
        </p:nvSpPr>
        <p:spPr bwMode="auto">
          <a:xfrm>
            <a:off x="10872788" y="5461001"/>
            <a:ext cx="1714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7" name="Line 128"/>
          <p:cNvSpPr>
            <a:spLocks noChangeShapeType="1"/>
          </p:cNvSpPr>
          <p:nvPr/>
        </p:nvSpPr>
        <p:spPr bwMode="auto">
          <a:xfrm flipV="1">
            <a:off x="10956925" y="5451476"/>
            <a:ext cx="0" cy="95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" name="Line 129"/>
          <p:cNvSpPr>
            <a:spLocks noChangeShapeType="1"/>
          </p:cNvSpPr>
          <p:nvPr/>
        </p:nvSpPr>
        <p:spPr bwMode="auto">
          <a:xfrm>
            <a:off x="8561388" y="5186363"/>
            <a:ext cx="2743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9" name="Rectangle 130"/>
          <p:cNvSpPr>
            <a:spLocks noChangeArrowheads="1"/>
          </p:cNvSpPr>
          <p:nvPr/>
        </p:nvSpPr>
        <p:spPr bwMode="auto">
          <a:xfrm>
            <a:off x="8805188" y="6088604"/>
            <a:ext cx="2404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6wk</a:t>
            </a:r>
            <a:endParaRPr kumimoji="0" lang="de-DE" altLang="de-D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0" name="Rectangle 131"/>
          <p:cNvSpPr>
            <a:spLocks noChangeArrowheads="1"/>
          </p:cNvSpPr>
          <p:nvPr/>
        </p:nvSpPr>
        <p:spPr bwMode="auto">
          <a:xfrm>
            <a:off x="9283025" y="6088604"/>
            <a:ext cx="31098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10wk</a:t>
            </a:r>
            <a:endParaRPr kumimoji="0" lang="de-DE" alt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1" name="Rectangle 132"/>
          <p:cNvSpPr>
            <a:spLocks noChangeArrowheads="1"/>
          </p:cNvSpPr>
          <p:nvPr/>
        </p:nvSpPr>
        <p:spPr bwMode="auto">
          <a:xfrm>
            <a:off x="9797375" y="6088604"/>
            <a:ext cx="31098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15wk</a:t>
            </a:r>
            <a:endParaRPr kumimoji="0" lang="de-DE" alt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2" name="Rectangle 133"/>
          <p:cNvSpPr>
            <a:spLocks noChangeArrowheads="1"/>
          </p:cNvSpPr>
          <p:nvPr/>
        </p:nvSpPr>
        <p:spPr bwMode="auto">
          <a:xfrm>
            <a:off x="10311725" y="6088604"/>
            <a:ext cx="31098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20wk</a:t>
            </a:r>
            <a:endParaRPr kumimoji="0" lang="de-DE" alt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3" name="Rectangle 134"/>
          <p:cNvSpPr>
            <a:spLocks noChangeArrowheads="1"/>
          </p:cNvSpPr>
          <p:nvPr/>
        </p:nvSpPr>
        <p:spPr bwMode="auto">
          <a:xfrm>
            <a:off x="10824488" y="6088604"/>
            <a:ext cx="31098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32wk</a:t>
            </a:r>
            <a:endParaRPr kumimoji="0" lang="de-DE" altLang="de-D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4" name="Line 135"/>
          <p:cNvSpPr>
            <a:spLocks noChangeShapeType="1"/>
          </p:cNvSpPr>
          <p:nvPr/>
        </p:nvSpPr>
        <p:spPr bwMode="auto">
          <a:xfrm flipV="1">
            <a:off x="8561388" y="427196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5" name="Line 136"/>
          <p:cNvSpPr>
            <a:spLocks noChangeShapeType="1"/>
          </p:cNvSpPr>
          <p:nvPr/>
        </p:nvSpPr>
        <p:spPr bwMode="auto">
          <a:xfrm flipH="1">
            <a:off x="8510588" y="610076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6" name="Rectangle 137"/>
          <p:cNvSpPr>
            <a:spLocks noChangeArrowheads="1"/>
          </p:cNvSpPr>
          <p:nvPr/>
        </p:nvSpPr>
        <p:spPr bwMode="auto">
          <a:xfrm>
            <a:off x="8277733" y="6011457"/>
            <a:ext cx="20358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-20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7" name="Line 138"/>
          <p:cNvSpPr>
            <a:spLocks noChangeShapeType="1"/>
          </p:cNvSpPr>
          <p:nvPr/>
        </p:nvSpPr>
        <p:spPr bwMode="auto">
          <a:xfrm flipH="1">
            <a:off x="8510588" y="564356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" name="Rectangle 139"/>
          <p:cNvSpPr>
            <a:spLocks noChangeArrowheads="1"/>
          </p:cNvSpPr>
          <p:nvPr/>
        </p:nvSpPr>
        <p:spPr bwMode="auto">
          <a:xfrm>
            <a:off x="8277733" y="5554257"/>
            <a:ext cx="20358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-10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9" name="Line 140"/>
          <p:cNvSpPr>
            <a:spLocks noChangeShapeType="1"/>
          </p:cNvSpPr>
          <p:nvPr/>
        </p:nvSpPr>
        <p:spPr bwMode="auto">
          <a:xfrm flipH="1">
            <a:off x="8510588" y="518636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0" name="Rectangle 141"/>
          <p:cNvSpPr>
            <a:spLocks noChangeArrowheads="1"/>
          </p:cNvSpPr>
          <p:nvPr/>
        </p:nvSpPr>
        <p:spPr bwMode="auto">
          <a:xfrm>
            <a:off x="8390445" y="5097057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1" name="Line 142"/>
          <p:cNvSpPr>
            <a:spLocks noChangeShapeType="1"/>
          </p:cNvSpPr>
          <p:nvPr/>
        </p:nvSpPr>
        <p:spPr bwMode="auto">
          <a:xfrm flipH="1">
            <a:off x="8510588" y="472916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2" name="Rectangle 143"/>
          <p:cNvSpPr>
            <a:spLocks noChangeArrowheads="1"/>
          </p:cNvSpPr>
          <p:nvPr/>
        </p:nvSpPr>
        <p:spPr bwMode="auto">
          <a:xfrm>
            <a:off x="8320595" y="4639857"/>
            <a:ext cx="15709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3" name="Line 144"/>
          <p:cNvSpPr>
            <a:spLocks noChangeShapeType="1"/>
          </p:cNvSpPr>
          <p:nvPr/>
        </p:nvSpPr>
        <p:spPr bwMode="auto">
          <a:xfrm flipH="1">
            <a:off x="8510588" y="4271963"/>
            <a:ext cx="508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4" name="Rectangle 145"/>
          <p:cNvSpPr>
            <a:spLocks noChangeArrowheads="1"/>
          </p:cNvSpPr>
          <p:nvPr/>
        </p:nvSpPr>
        <p:spPr bwMode="auto">
          <a:xfrm>
            <a:off x="8320595" y="4182657"/>
            <a:ext cx="15709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de-DE" alt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5" name="Rectangle 123"/>
          <p:cNvSpPr>
            <a:spLocks noChangeArrowheads="1"/>
          </p:cNvSpPr>
          <p:nvPr/>
        </p:nvSpPr>
        <p:spPr bwMode="auto">
          <a:xfrm>
            <a:off x="9219122" y="6286674"/>
            <a:ext cx="14266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Animal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age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weeks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6" name="Rectangle 596"/>
          <p:cNvSpPr>
            <a:spLocks noChangeArrowheads="1"/>
          </p:cNvSpPr>
          <p:nvPr/>
        </p:nvSpPr>
        <p:spPr bwMode="auto">
          <a:xfrm rot="16200000">
            <a:off x="7214906" y="5022176"/>
            <a:ext cx="16238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EDL absolute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[%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difference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vs. </a:t>
            </a:r>
            <a:r>
              <a:rPr kumimoji="0" lang="de-DE" altLang="de-DE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lean</a:t>
            </a:r>
            <a:r>
              <a:rPr kumimoji="0" lang="de-DE" altLang="de-DE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]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5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Breitbild</PresentationFormat>
  <Paragraphs>79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Adams, Volker</dc:creator>
  <cp:lastModifiedBy>Adams, Volker</cp:lastModifiedBy>
  <cp:revision>19</cp:revision>
  <cp:lastPrinted>2020-02-24T07:02:27Z</cp:lastPrinted>
  <dcterms:created xsi:type="dcterms:W3CDTF">2020-02-10T15:45:43Z</dcterms:created>
  <dcterms:modified xsi:type="dcterms:W3CDTF">2020-06-29T07:54:26Z</dcterms:modified>
</cp:coreProperties>
</file>