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B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878" autoAdjust="0"/>
  </p:normalViewPr>
  <p:slideViewPr>
    <p:cSldViewPr snapToGrid="0">
      <p:cViewPr varScale="1">
        <p:scale>
          <a:sx n="49" d="100"/>
          <a:sy n="49" d="100"/>
        </p:scale>
        <p:origin x="1312" y="4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1AA1E-3C6C-48E2-A53A-5BBB1608744A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0FD17-1C03-4019-A887-2121F10DE9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973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モニタ心電図</a:t>
            </a:r>
            <a:r>
              <a:rPr kumimoji="1" lang="en-US" altLang="ja-JP" dirty="0"/>
              <a:t>: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最大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31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連の非持続性心室頻拍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(NSVT)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あり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HR 150bpm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程度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3F275B-2FB8-4DFD-BA92-D17D5CB1CB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573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714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23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57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59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70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08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60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14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00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73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41D46-AC1B-4D2C-9CD9-C9986E26298D}" type="datetimeFigureOut">
              <a:rPr kumimoji="1" lang="ja-JP" altLang="en-US" smtClean="0"/>
              <a:t>2020/4/25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A8750-FD30-4295-8657-E83725782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34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09" y="1115952"/>
            <a:ext cx="10608775" cy="462609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278E3A-50EA-4F51-B9A4-617C1CDBD613}"/>
              </a:ext>
            </a:extLst>
          </p:cNvPr>
          <p:cNvSpPr txBox="1"/>
          <p:nvPr/>
        </p:nvSpPr>
        <p:spPr>
          <a:xfrm>
            <a:off x="9625914" y="170197"/>
            <a:ext cx="4488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1F5146A-3EE6-4605-9722-501B244B696B}"/>
              </a:ext>
            </a:extLst>
          </p:cNvPr>
          <p:cNvSpPr/>
          <p:nvPr/>
        </p:nvSpPr>
        <p:spPr>
          <a:xfrm>
            <a:off x="6675119" y="1129015"/>
            <a:ext cx="4864901" cy="2033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2B334C0-7E53-4103-A225-D9F573E8F36A}"/>
              </a:ext>
            </a:extLst>
          </p:cNvPr>
          <p:cNvSpPr/>
          <p:nvPr/>
        </p:nvSpPr>
        <p:spPr>
          <a:xfrm>
            <a:off x="944309" y="1115952"/>
            <a:ext cx="4864901" cy="3601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A9BA372-5E4D-4FEA-9A07-B5EF96AA8E2F}"/>
              </a:ext>
            </a:extLst>
          </p:cNvPr>
          <p:cNvSpPr/>
          <p:nvPr/>
        </p:nvSpPr>
        <p:spPr>
          <a:xfrm>
            <a:off x="944308" y="2809769"/>
            <a:ext cx="4864901" cy="2033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4318D9-9C7F-4E7F-A89F-F7832B8009E2}"/>
              </a:ext>
            </a:extLst>
          </p:cNvPr>
          <p:cNvSpPr/>
          <p:nvPr/>
        </p:nvSpPr>
        <p:spPr>
          <a:xfrm>
            <a:off x="944308" y="4245133"/>
            <a:ext cx="4864901" cy="2033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84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856</TotalTime>
  <Words>20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病院情報システム</dc:creator>
  <cp:lastModifiedBy>Daisuke Sueta</cp:lastModifiedBy>
  <cp:revision>65</cp:revision>
  <cp:lastPrinted>2019-11-16T05:38:28Z</cp:lastPrinted>
  <dcterms:created xsi:type="dcterms:W3CDTF">2018-08-22T12:12:02Z</dcterms:created>
  <dcterms:modified xsi:type="dcterms:W3CDTF">2020-04-24T20:58:44Z</dcterms:modified>
</cp:coreProperties>
</file>