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4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38" autoAdjust="0"/>
    <p:restoredTop sz="94828" autoAdjust="0"/>
  </p:normalViewPr>
  <p:slideViewPr>
    <p:cSldViewPr snapToGrid="0">
      <p:cViewPr varScale="1">
        <p:scale>
          <a:sx n="54" d="100"/>
          <a:sy n="54" d="100"/>
        </p:scale>
        <p:origin x="3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4E340-C4C7-40C9-A0E3-E9BE581315AA}" type="datetimeFigureOut">
              <a:rPr lang="pl-PL" smtClean="0"/>
              <a:t>2020-03-28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811461-33CF-4715-9674-F255E6AE7B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4716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811461-33CF-4715-9674-F255E6AE7B59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9548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79E5-4C20-4CCC-B20F-6B45A228EC40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13C0-A725-4921-8ADC-1AEB41928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987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79E5-4C20-4CCC-B20F-6B45A228EC40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13C0-A725-4921-8ADC-1AEB41928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68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79E5-4C20-4CCC-B20F-6B45A228EC40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13C0-A725-4921-8ADC-1AEB41928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24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79E5-4C20-4CCC-B20F-6B45A228EC40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13C0-A725-4921-8ADC-1AEB41928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834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79E5-4C20-4CCC-B20F-6B45A228EC40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13C0-A725-4921-8ADC-1AEB41928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7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79E5-4C20-4CCC-B20F-6B45A228EC40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13C0-A725-4921-8ADC-1AEB41928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645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79E5-4C20-4CCC-B20F-6B45A228EC40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13C0-A725-4921-8ADC-1AEB41928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080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79E5-4C20-4CCC-B20F-6B45A228EC40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13C0-A725-4921-8ADC-1AEB41928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70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79E5-4C20-4CCC-B20F-6B45A228EC40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13C0-A725-4921-8ADC-1AEB41928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77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79E5-4C20-4CCC-B20F-6B45A228EC40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13C0-A725-4921-8ADC-1AEB41928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013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C79E5-4C20-4CCC-B20F-6B45A228EC40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13C0-A725-4921-8ADC-1AEB41928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08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C79E5-4C20-4CCC-B20F-6B45A228EC40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213C0-A725-4921-8ADC-1AEB41928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840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83507" y="6488668"/>
            <a:ext cx="2662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Fig 1</a:t>
            </a:r>
          </a:p>
        </p:txBody>
      </p:sp>
      <p:grpSp>
        <p:nvGrpSpPr>
          <p:cNvPr id="2" name="Grupa 1">
            <a:extLst>
              <a:ext uri="{FF2B5EF4-FFF2-40B4-BE49-F238E27FC236}">
                <a16:creationId xmlns:a16="http://schemas.microsoft.com/office/drawing/2014/main" id="{6F9CE04D-67C3-4E3F-B5A5-D276729ECEAC}"/>
              </a:ext>
            </a:extLst>
          </p:cNvPr>
          <p:cNvGrpSpPr/>
          <p:nvPr/>
        </p:nvGrpSpPr>
        <p:grpSpPr>
          <a:xfrm>
            <a:off x="50800" y="1143000"/>
            <a:ext cx="9040208" cy="4567238"/>
            <a:chOff x="50800" y="1143000"/>
            <a:chExt cx="9040208" cy="4567238"/>
          </a:xfrm>
        </p:grpSpPr>
        <p:grpSp>
          <p:nvGrpSpPr>
            <p:cNvPr id="8" name="Grupa 7">
              <a:extLst>
                <a:ext uri="{FF2B5EF4-FFF2-40B4-BE49-F238E27FC236}">
                  <a16:creationId xmlns:a16="http://schemas.microsoft.com/office/drawing/2014/main" id="{F6819878-5D96-4705-BC6A-6911312552B7}"/>
                </a:ext>
              </a:extLst>
            </p:cNvPr>
            <p:cNvGrpSpPr/>
            <p:nvPr/>
          </p:nvGrpSpPr>
          <p:grpSpPr>
            <a:xfrm>
              <a:off x="52991" y="1147762"/>
              <a:ext cx="9038017" cy="4562476"/>
              <a:chOff x="331812" y="1147761"/>
              <a:chExt cx="9038017" cy="4562476"/>
            </a:xfrm>
          </p:grpSpPr>
        </p:grpSp>
        <p:pic>
          <p:nvPicPr>
            <p:cNvPr id="4208" name="Picture 1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00" y="1143000"/>
              <a:ext cx="4673600" cy="455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9" name="Picture 1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3100" y="1143000"/>
              <a:ext cx="4597400" cy="455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49942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5044</TotalTime>
  <Words>4</Words>
  <Application>Microsoft Office PowerPoint</Application>
  <PresentationFormat>Pokaz na ekranie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Prezentacja programu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Ratajczak,Mariusz</dc:creator>
  <cp:lastModifiedBy>wum</cp:lastModifiedBy>
  <cp:revision>84</cp:revision>
  <cp:lastPrinted>2020-03-02T09:13:55Z</cp:lastPrinted>
  <dcterms:created xsi:type="dcterms:W3CDTF">2020-02-19T11:40:39Z</dcterms:created>
  <dcterms:modified xsi:type="dcterms:W3CDTF">2020-03-28T20:36:11Z</dcterms:modified>
</cp:coreProperties>
</file>