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2346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2D615-FC73-4476-9D2E-C2710C5374F9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AE277-F873-4556-80D5-5840C9FDFD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246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200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altLang="zh-CN" dirty="0"/>
              <a:t>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AE277-F873-4556-80D5-5840C9FDFD0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969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15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30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46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61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76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292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07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23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6259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3130">
                <a:solidFill>
                  <a:schemeClr val="tx1">
                    <a:tint val="75000"/>
                  </a:schemeClr>
                </a:solidFill>
              </a:defRPr>
            </a:lvl1pPr>
            <a:lvl2pPr marL="715390" indent="0">
              <a:buNone/>
              <a:defRPr sz="2817">
                <a:solidFill>
                  <a:schemeClr val="tx1">
                    <a:tint val="75000"/>
                  </a:schemeClr>
                </a:solidFill>
              </a:defRPr>
            </a:lvl2pPr>
            <a:lvl3pPr marL="143077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3pPr>
            <a:lvl4pPr marL="2146168" indent="0">
              <a:buNone/>
              <a:defRPr sz="2191">
                <a:solidFill>
                  <a:schemeClr val="tx1">
                    <a:tint val="75000"/>
                  </a:schemeClr>
                </a:solidFill>
              </a:defRPr>
            </a:lvl4pPr>
            <a:lvl5pPr marL="2861557" indent="0">
              <a:buNone/>
              <a:defRPr sz="2191">
                <a:solidFill>
                  <a:schemeClr val="tx1">
                    <a:tint val="75000"/>
                  </a:schemeClr>
                </a:solidFill>
              </a:defRPr>
            </a:lvl5pPr>
            <a:lvl6pPr marL="3576947" indent="0">
              <a:buNone/>
              <a:defRPr sz="2191">
                <a:solidFill>
                  <a:schemeClr val="tx1">
                    <a:tint val="75000"/>
                  </a:schemeClr>
                </a:solidFill>
              </a:defRPr>
            </a:lvl6pPr>
            <a:lvl7pPr marL="4292336" indent="0">
              <a:buNone/>
              <a:defRPr sz="2191">
                <a:solidFill>
                  <a:schemeClr val="tx1">
                    <a:tint val="75000"/>
                  </a:schemeClr>
                </a:solidFill>
              </a:defRPr>
            </a:lvl7pPr>
            <a:lvl8pPr marL="5007725" indent="0">
              <a:buNone/>
              <a:defRPr sz="2191">
                <a:solidFill>
                  <a:schemeClr val="tx1">
                    <a:tint val="75000"/>
                  </a:schemeClr>
                </a:solidFill>
              </a:defRPr>
            </a:lvl8pPr>
            <a:lvl9pPr marL="5723114" indent="0">
              <a:buNone/>
              <a:defRPr sz="21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4381"/>
            </a:lvl1pPr>
            <a:lvl2pPr>
              <a:defRPr sz="3755"/>
            </a:lvl2pPr>
            <a:lvl3pPr>
              <a:defRPr sz="3130"/>
            </a:lvl3pPr>
            <a:lvl4pPr>
              <a:defRPr sz="2817"/>
            </a:lvl4pPr>
            <a:lvl5pPr>
              <a:defRPr sz="2817"/>
            </a:lvl5pPr>
            <a:lvl6pPr>
              <a:defRPr sz="2817"/>
            </a:lvl6pPr>
            <a:lvl7pPr>
              <a:defRPr sz="2817"/>
            </a:lvl7pPr>
            <a:lvl8pPr>
              <a:defRPr sz="2817"/>
            </a:lvl8pPr>
            <a:lvl9pPr>
              <a:defRPr sz="281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4381"/>
            </a:lvl1pPr>
            <a:lvl2pPr>
              <a:defRPr sz="3755"/>
            </a:lvl2pPr>
            <a:lvl3pPr>
              <a:defRPr sz="3130"/>
            </a:lvl3pPr>
            <a:lvl4pPr>
              <a:defRPr sz="2817"/>
            </a:lvl4pPr>
            <a:lvl5pPr>
              <a:defRPr sz="2817"/>
            </a:lvl5pPr>
            <a:lvl6pPr>
              <a:defRPr sz="2817"/>
            </a:lvl6pPr>
            <a:lvl7pPr>
              <a:defRPr sz="2817"/>
            </a:lvl7pPr>
            <a:lvl8pPr>
              <a:defRPr sz="2817"/>
            </a:lvl8pPr>
            <a:lvl9pPr>
              <a:defRPr sz="281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390" indent="0">
              <a:buNone/>
              <a:defRPr sz="3130" b="1"/>
            </a:lvl2pPr>
            <a:lvl3pPr marL="1430779" indent="0">
              <a:buNone/>
              <a:defRPr sz="2817" b="1"/>
            </a:lvl3pPr>
            <a:lvl4pPr marL="2146168" indent="0">
              <a:buNone/>
              <a:defRPr sz="2503" b="1"/>
            </a:lvl4pPr>
            <a:lvl5pPr marL="2861557" indent="0">
              <a:buNone/>
              <a:defRPr sz="2503" b="1"/>
            </a:lvl5pPr>
            <a:lvl6pPr marL="3576947" indent="0">
              <a:buNone/>
              <a:defRPr sz="2503" b="1"/>
            </a:lvl6pPr>
            <a:lvl7pPr marL="4292336" indent="0">
              <a:buNone/>
              <a:defRPr sz="2503" b="1"/>
            </a:lvl7pPr>
            <a:lvl8pPr marL="5007725" indent="0">
              <a:buNone/>
              <a:defRPr sz="2503" b="1"/>
            </a:lvl8pPr>
            <a:lvl9pPr marL="5723114" indent="0">
              <a:buNone/>
              <a:defRPr sz="250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755"/>
            </a:lvl1pPr>
            <a:lvl2pPr>
              <a:defRPr sz="3130"/>
            </a:lvl2pPr>
            <a:lvl3pPr>
              <a:defRPr sz="2817"/>
            </a:lvl3pPr>
            <a:lvl4pPr>
              <a:defRPr sz="2503"/>
            </a:lvl4pPr>
            <a:lvl5pPr>
              <a:defRPr sz="2503"/>
            </a:lvl5pPr>
            <a:lvl6pPr>
              <a:defRPr sz="2503"/>
            </a:lvl6pPr>
            <a:lvl7pPr>
              <a:defRPr sz="2503"/>
            </a:lvl7pPr>
            <a:lvl8pPr>
              <a:defRPr sz="2503"/>
            </a:lvl8pPr>
            <a:lvl9pPr>
              <a:defRPr sz="250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390" indent="0">
              <a:buNone/>
              <a:defRPr sz="3130" b="1"/>
            </a:lvl2pPr>
            <a:lvl3pPr marL="1430779" indent="0">
              <a:buNone/>
              <a:defRPr sz="2817" b="1"/>
            </a:lvl3pPr>
            <a:lvl4pPr marL="2146168" indent="0">
              <a:buNone/>
              <a:defRPr sz="2503" b="1"/>
            </a:lvl4pPr>
            <a:lvl5pPr marL="2861557" indent="0">
              <a:buNone/>
              <a:defRPr sz="2503" b="1"/>
            </a:lvl5pPr>
            <a:lvl6pPr marL="3576947" indent="0">
              <a:buNone/>
              <a:defRPr sz="2503" b="1"/>
            </a:lvl6pPr>
            <a:lvl7pPr marL="4292336" indent="0">
              <a:buNone/>
              <a:defRPr sz="2503" b="1"/>
            </a:lvl7pPr>
            <a:lvl8pPr marL="5007725" indent="0">
              <a:buNone/>
              <a:defRPr sz="2503" b="1"/>
            </a:lvl8pPr>
            <a:lvl9pPr marL="5723114" indent="0">
              <a:buNone/>
              <a:defRPr sz="250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3755"/>
            </a:lvl1pPr>
            <a:lvl2pPr>
              <a:defRPr sz="3130"/>
            </a:lvl2pPr>
            <a:lvl3pPr>
              <a:defRPr sz="2817"/>
            </a:lvl3pPr>
            <a:lvl4pPr>
              <a:defRPr sz="2503"/>
            </a:lvl4pPr>
            <a:lvl5pPr>
              <a:defRPr sz="2503"/>
            </a:lvl5pPr>
            <a:lvl6pPr>
              <a:defRPr sz="2503"/>
            </a:lvl6pPr>
            <a:lvl7pPr>
              <a:defRPr sz="2503"/>
            </a:lvl7pPr>
            <a:lvl8pPr>
              <a:defRPr sz="2503"/>
            </a:lvl8pPr>
            <a:lvl9pPr>
              <a:defRPr sz="250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313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5008"/>
            </a:lvl1pPr>
            <a:lvl2pPr>
              <a:defRPr sz="4381"/>
            </a:lvl2pPr>
            <a:lvl3pPr>
              <a:defRPr sz="3755"/>
            </a:lvl3pPr>
            <a:lvl4pPr>
              <a:defRPr sz="3130"/>
            </a:lvl4pPr>
            <a:lvl5pPr>
              <a:defRPr sz="3130"/>
            </a:lvl5pPr>
            <a:lvl6pPr>
              <a:defRPr sz="3130"/>
            </a:lvl6pPr>
            <a:lvl7pPr>
              <a:defRPr sz="3130"/>
            </a:lvl7pPr>
            <a:lvl8pPr>
              <a:defRPr sz="3130"/>
            </a:lvl8pPr>
            <a:lvl9pPr>
              <a:defRPr sz="313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2191"/>
            </a:lvl1pPr>
            <a:lvl2pPr marL="715390" indent="0">
              <a:buNone/>
              <a:defRPr sz="1878"/>
            </a:lvl2pPr>
            <a:lvl3pPr marL="1430779" indent="0">
              <a:buNone/>
              <a:defRPr sz="1564"/>
            </a:lvl3pPr>
            <a:lvl4pPr marL="2146168" indent="0">
              <a:buNone/>
              <a:defRPr sz="1408"/>
            </a:lvl4pPr>
            <a:lvl5pPr marL="2861557" indent="0">
              <a:buNone/>
              <a:defRPr sz="1408"/>
            </a:lvl5pPr>
            <a:lvl6pPr marL="3576947" indent="0">
              <a:buNone/>
              <a:defRPr sz="1408"/>
            </a:lvl6pPr>
            <a:lvl7pPr marL="4292336" indent="0">
              <a:buNone/>
              <a:defRPr sz="1408"/>
            </a:lvl7pPr>
            <a:lvl8pPr marL="5007725" indent="0">
              <a:buNone/>
              <a:defRPr sz="1408"/>
            </a:lvl8pPr>
            <a:lvl9pPr marL="5723114" indent="0">
              <a:buNone/>
              <a:defRPr sz="1408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313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5008"/>
            </a:lvl1pPr>
            <a:lvl2pPr marL="715390" indent="0">
              <a:buNone/>
              <a:defRPr sz="4381"/>
            </a:lvl2pPr>
            <a:lvl3pPr marL="1430779" indent="0">
              <a:buNone/>
              <a:defRPr sz="3755"/>
            </a:lvl3pPr>
            <a:lvl4pPr marL="2146168" indent="0">
              <a:buNone/>
              <a:defRPr sz="3130"/>
            </a:lvl4pPr>
            <a:lvl5pPr marL="2861557" indent="0">
              <a:buNone/>
              <a:defRPr sz="3130"/>
            </a:lvl5pPr>
            <a:lvl6pPr marL="3576947" indent="0">
              <a:buNone/>
              <a:defRPr sz="3130"/>
            </a:lvl6pPr>
            <a:lvl7pPr marL="4292336" indent="0">
              <a:buNone/>
              <a:defRPr sz="3130"/>
            </a:lvl7pPr>
            <a:lvl8pPr marL="5007725" indent="0">
              <a:buNone/>
              <a:defRPr sz="3130"/>
            </a:lvl8pPr>
            <a:lvl9pPr marL="5723114" indent="0">
              <a:buNone/>
              <a:defRPr sz="313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191"/>
            </a:lvl1pPr>
            <a:lvl2pPr marL="715390" indent="0">
              <a:buNone/>
              <a:defRPr sz="1878"/>
            </a:lvl2pPr>
            <a:lvl3pPr marL="1430779" indent="0">
              <a:buNone/>
              <a:defRPr sz="1564"/>
            </a:lvl3pPr>
            <a:lvl4pPr marL="2146168" indent="0">
              <a:buNone/>
              <a:defRPr sz="1408"/>
            </a:lvl4pPr>
            <a:lvl5pPr marL="2861557" indent="0">
              <a:buNone/>
              <a:defRPr sz="1408"/>
            </a:lvl5pPr>
            <a:lvl6pPr marL="3576947" indent="0">
              <a:buNone/>
              <a:defRPr sz="1408"/>
            </a:lvl6pPr>
            <a:lvl7pPr marL="4292336" indent="0">
              <a:buNone/>
              <a:defRPr sz="1408"/>
            </a:lvl7pPr>
            <a:lvl8pPr marL="5007725" indent="0">
              <a:buNone/>
              <a:defRPr sz="1408"/>
            </a:lvl8pPr>
            <a:lvl9pPr marL="5723114" indent="0">
              <a:buNone/>
              <a:defRPr sz="1408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30779" rtl="0" eaLnBrk="1" latinLnBrk="0" hangingPunct="1">
        <a:spcBef>
          <a:spcPct val="0"/>
        </a:spcBef>
        <a:buNone/>
        <a:defRPr sz="688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6543" indent="-536543" algn="l" defTabSz="1430779" rtl="0" eaLnBrk="1" latinLnBrk="0" hangingPunct="1">
        <a:spcBef>
          <a:spcPct val="20000"/>
        </a:spcBef>
        <a:buFont typeface="Arial" pitchFamily="34" charset="0"/>
        <a:buChar char="•"/>
        <a:defRPr sz="5008" kern="1200">
          <a:solidFill>
            <a:schemeClr val="tx1"/>
          </a:solidFill>
          <a:latin typeface="+mn-lt"/>
          <a:ea typeface="+mn-ea"/>
          <a:cs typeface="+mn-cs"/>
        </a:defRPr>
      </a:lvl1pPr>
      <a:lvl2pPr marL="1162508" indent="-447118" algn="l" defTabSz="1430779" rtl="0" eaLnBrk="1" latinLnBrk="0" hangingPunct="1">
        <a:spcBef>
          <a:spcPct val="20000"/>
        </a:spcBef>
        <a:buFont typeface="Arial" pitchFamily="34" charset="0"/>
        <a:buChar char="–"/>
        <a:defRPr sz="4381" kern="1200">
          <a:solidFill>
            <a:schemeClr val="tx1"/>
          </a:solidFill>
          <a:latin typeface="+mn-lt"/>
          <a:ea typeface="+mn-ea"/>
          <a:cs typeface="+mn-cs"/>
        </a:defRPr>
      </a:lvl2pPr>
      <a:lvl3pPr marL="1788473" indent="-357694" algn="l" defTabSz="1430779" rtl="0" eaLnBrk="1" latinLnBrk="0" hangingPunct="1">
        <a:spcBef>
          <a:spcPct val="20000"/>
        </a:spcBef>
        <a:buFont typeface="Arial" pitchFamily="34" charset="0"/>
        <a:buChar char="•"/>
        <a:defRPr sz="3755" kern="1200">
          <a:solidFill>
            <a:schemeClr val="tx1"/>
          </a:solidFill>
          <a:latin typeface="+mn-lt"/>
          <a:ea typeface="+mn-ea"/>
          <a:cs typeface="+mn-cs"/>
        </a:defRPr>
      </a:lvl3pPr>
      <a:lvl4pPr marL="2503863" indent="-357694" algn="l" defTabSz="1430779" rtl="0" eaLnBrk="1" latinLnBrk="0" hangingPunct="1">
        <a:spcBef>
          <a:spcPct val="20000"/>
        </a:spcBef>
        <a:buFont typeface="Arial" pitchFamily="34" charset="0"/>
        <a:buChar char="–"/>
        <a:defRPr sz="3130" kern="1200">
          <a:solidFill>
            <a:schemeClr val="tx1"/>
          </a:solidFill>
          <a:latin typeface="+mn-lt"/>
          <a:ea typeface="+mn-ea"/>
          <a:cs typeface="+mn-cs"/>
        </a:defRPr>
      </a:lvl4pPr>
      <a:lvl5pPr marL="3219251" indent="-357694" algn="l" defTabSz="1430779" rtl="0" eaLnBrk="1" latinLnBrk="0" hangingPunct="1">
        <a:spcBef>
          <a:spcPct val="20000"/>
        </a:spcBef>
        <a:buFont typeface="Arial" pitchFamily="34" charset="0"/>
        <a:buChar char="»"/>
        <a:defRPr sz="3130" kern="1200">
          <a:solidFill>
            <a:schemeClr val="tx1"/>
          </a:solidFill>
          <a:latin typeface="+mn-lt"/>
          <a:ea typeface="+mn-ea"/>
          <a:cs typeface="+mn-cs"/>
        </a:defRPr>
      </a:lvl5pPr>
      <a:lvl6pPr marL="3934641" indent="-357694" algn="l" defTabSz="1430779" rtl="0" eaLnBrk="1" latinLnBrk="0" hangingPunct="1">
        <a:spcBef>
          <a:spcPct val="20000"/>
        </a:spcBef>
        <a:buFont typeface="Arial" pitchFamily="34" charset="0"/>
        <a:buChar char="•"/>
        <a:defRPr sz="3130" kern="1200">
          <a:solidFill>
            <a:schemeClr val="tx1"/>
          </a:solidFill>
          <a:latin typeface="+mn-lt"/>
          <a:ea typeface="+mn-ea"/>
          <a:cs typeface="+mn-cs"/>
        </a:defRPr>
      </a:lvl6pPr>
      <a:lvl7pPr marL="4650031" indent="-357694" algn="l" defTabSz="1430779" rtl="0" eaLnBrk="1" latinLnBrk="0" hangingPunct="1">
        <a:spcBef>
          <a:spcPct val="20000"/>
        </a:spcBef>
        <a:buFont typeface="Arial" pitchFamily="34" charset="0"/>
        <a:buChar char="•"/>
        <a:defRPr sz="3130" kern="1200">
          <a:solidFill>
            <a:schemeClr val="tx1"/>
          </a:solidFill>
          <a:latin typeface="+mn-lt"/>
          <a:ea typeface="+mn-ea"/>
          <a:cs typeface="+mn-cs"/>
        </a:defRPr>
      </a:lvl7pPr>
      <a:lvl8pPr marL="5365420" indent="-357694" algn="l" defTabSz="1430779" rtl="0" eaLnBrk="1" latinLnBrk="0" hangingPunct="1">
        <a:spcBef>
          <a:spcPct val="20000"/>
        </a:spcBef>
        <a:buFont typeface="Arial" pitchFamily="34" charset="0"/>
        <a:buChar char="•"/>
        <a:defRPr sz="3130" kern="1200">
          <a:solidFill>
            <a:schemeClr val="tx1"/>
          </a:solidFill>
          <a:latin typeface="+mn-lt"/>
          <a:ea typeface="+mn-ea"/>
          <a:cs typeface="+mn-cs"/>
        </a:defRPr>
      </a:lvl8pPr>
      <a:lvl9pPr marL="6080808" indent="-357694" algn="l" defTabSz="1430779" rtl="0" eaLnBrk="1" latinLnBrk="0" hangingPunct="1">
        <a:spcBef>
          <a:spcPct val="20000"/>
        </a:spcBef>
        <a:buFont typeface="Arial" pitchFamily="34" charset="0"/>
        <a:buChar char="•"/>
        <a:defRPr sz="31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1pPr>
      <a:lvl2pPr marL="715390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430779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3pPr>
      <a:lvl4pPr marL="2146168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4pPr>
      <a:lvl5pPr marL="2861557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5pPr>
      <a:lvl6pPr marL="3576947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6pPr>
      <a:lvl7pPr marL="4292336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7pPr>
      <a:lvl8pPr marL="5007725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8pPr>
      <a:lvl9pPr marL="5723114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CAB6D4F-94FD-4293-ACB2-6784A70B8171}"/>
              </a:ext>
            </a:extLst>
          </p:cNvPr>
          <p:cNvSpPr txBox="1"/>
          <p:nvPr/>
        </p:nvSpPr>
        <p:spPr>
          <a:xfrm>
            <a:off x="-39239" y="-34716"/>
            <a:ext cx="1477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Fig. S3</a:t>
            </a:r>
            <a:endParaRPr lang="zh-CN" altLang="en-US" sz="2800" b="1" dirty="0"/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7BF662C6-7B01-4E0A-90DF-F687B690E5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7889287"/>
              </p:ext>
            </p:extLst>
          </p:nvPr>
        </p:nvGraphicFramePr>
        <p:xfrm>
          <a:off x="-11113" y="3009900"/>
          <a:ext cx="6869113" cy="266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5" name="Prism 8" r:id="rId4" imgW="9120077" imgH="3538874" progId="Prism8.Document">
                  <p:embed/>
                </p:oleObj>
              </mc:Choice>
              <mc:Fallback>
                <p:oleObj name="Prism 8" r:id="rId4" imgW="9120077" imgH="3538874" progId="Prism8.Document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B3CF7AA9-7372-45F9-909B-3DF1EAE5E7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1113" y="3009900"/>
                        <a:ext cx="6869113" cy="2662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068BF606-F249-4B71-9348-A32D34F789BD}"/>
              </a:ext>
            </a:extLst>
          </p:cNvPr>
          <p:cNvSpPr txBox="1"/>
          <p:nvPr/>
        </p:nvSpPr>
        <p:spPr>
          <a:xfrm>
            <a:off x="35496" y="2936776"/>
            <a:ext cx="563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DDDF72FA-E0A2-44B2-8AC2-A7442AA3D893}"/>
              </a:ext>
            </a:extLst>
          </p:cNvPr>
          <p:cNvCxnSpPr/>
          <p:nvPr/>
        </p:nvCxnSpPr>
        <p:spPr>
          <a:xfrm>
            <a:off x="6354853" y="2480846"/>
            <a:ext cx="30630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CF59BA93-5E12-4B3D-90BF-88D9385DD7C4}"/>
              </a:ext>
            </a:extLst>
          </p:cNvPr>
          <p:cNvSpPr txBox="1"/>
          <p:nvPr/>
        </p:nvSpPr>
        <p:spPr>
          <a:xfrm>
            <a:off x="35496" y="890162"/>
            <a:ext cx="563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3A4CE24A-D9A8-4631-9068-A8A4F33D91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507956"/>
            <a:ext cx="6858000" cy="128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194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27585</TotalTime>
  <Words>7</Words>
  <Application>Microsoft Office PowerPoint</Application>
  <PresentationFormat>A4 纸张(210x297 毫米)</PresentationFormat>
  <Paragraphs>5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Times New Roman</vt:lpstr>
      <vt:lpstr>Office 主题</vt:lpstr>
      <vt:lpstr>Prism 8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Jianyun Ge</dc:creator>
  <cp:lastModifiedBy>Jianyun Ge</cp:lastModifiedBy>
  <cp:revision>130</cp:revision>
  <dcterms:created xsi:type="dcterms:W3CDTF">2019-12-21T03:14:22Z</dcterms:created>
  <dcterms:modified xsi:type="dcterms:W3CDTF">2020-07-20T08:41:59Z</dcterms:modified>
</cp:coreProperties>
</file>