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06/08/2020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06/08/2020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Grant et al (2020) Diabetologia DOI 10.1007/s00125-020-05248-8 </a:t>
            </a:r>
          </a:p>
          <a:p>
            <a:r>
              <a:rPr lang="en-GB" sz="1200" dirty="0"/>
              <a:t>©The Authors 2020.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Possible promoter interactions in open chromatin regions</a:t>
            </a:r>
            <a:endParaRPr lang="en-GB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1F1CB4-03E5-4C3D-A49D-62F421A60A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638" y="1565273"/>
            <a:ext cx="8150747" cy="338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48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Shelley Williams</cp:lastModifiedBy>
  <cp:revision>39</cp:revision>
  <dcterms:created xsi:type="dcterms:W3CDTF">2016-06-15T12:53:43Z</dcterms:created>
  <dcterms:modified xsi:type="dcterms:W3CDTF">2020-08-06T11:26:40Z</dcterms:modified>
</cp:coreProperties>
</file>