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9" autoAdjust="0"/>
    <p:restoredTop sz="94993" autoAdjust="0"/>
  </p:normalViewPr>
  <p:slideViewPr>
    <p:cSldViewPr snapToGrid="0">
      <p:cViewPr varScale="1">
        <p:scale>
          <a:sx n="69" d="100"/>
          <a:sy n="69" d="100"/>
        </p:scale>
        <p:origin x="144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4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1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5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1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6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6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70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13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61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E5F1-1A05-4069-880B-8BF393B60D30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05C46-DE45-4DF2-816B-2A39C0790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0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314E6F03-01BC-4578-9A8B-D1F27C35B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637" y="123155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文本框 7">
            <a:extLst>
              <a:ext uri="{FF2B5EF4-FFF2-40B4-BE49-F238E27FC236}">
                <a16:creationId xmlns:a16="http://schemas.microsoft.com/office/drawing/2014/main" id="{D21632F2-77B5-4965-8086-B08389E0DAD5}"/>
              </a:ext>
            </a:extLst>
          </p:cNvPr>
          <p:cNvSpPr txBox="1"/>
          <p:nvPr/>
        </p:nvSpPr>
        <p:spPr>
          <a:xfrm>
            <a:off x="430462" y="4072582"/>
            <a:ext cx="8172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Fig.</a:t>
            </a:r>
            <a:r>
              <a:rPr lang="zh-CN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lead compounds initially discovered as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antiplasmodial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agents that have also shown anti-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Toxoplasma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activity.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0" name="Picture 16">
            <a:extLst>
              <a:ext uri="{FF2B5EF4-FFF2-40B4-BE49-F238E27FC236}">
                <a16:creationId xmlns:a16="http://schemas.microsoft.com/office/drawing/2014/main" id="{9BFFD100-FE74-4685-AA7B-59585BD92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2032000"/>
            <a:ext cx="72517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5749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2604</TotalTime>
  <Words>19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等线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Witola, William Harold</dc:creator>
  <cp:lastModifiedBy>Jozef Stec</cp:lastModifiedBy>
  <cp:revision>86</cp:revision>
  <cp:lastPrinted>2019-12-09T20:13:06Z</cp:lastPrinted>
  <dcterms:created xsi:type="dcterms:W3CDTF">2019-10-16T21:58:53Z</dcterms:created>
  <dcterms:modified xsi:type="dcterms:W3CDTF">2020-08-07T02:44:31Z</dcterms:modified>
</cp:coreProperties>
</file>