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3AE25D-5813-4A3B-AE8C-036DA47ABE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FB9F085-2136-47C9-9B9B-14DEDB0E82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CBAB45-DC85-4238-8213-EFA1C1892A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89AFB-5C88-4684-8977-C570B6421A66}" type="datetimeFigureOut">
              <a:rPr lang="en-US" smtClean="0"/>
              <a:t>8/6/2020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8ED058-9472-46C9-84C2-CE83A1DDB1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4167B8-9C18-4744-B936-0EC4D23452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B1998-94D1-4BA1-88B2-00372BA865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7852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BF6853-8F65-4847-8CA6-8775E35CB4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BF57C67-148F-41C6-84AA-3EA976973E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111D54-313D-4B5F-A6F5-85F6B13CC7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89AFB-5C88-4684-8977-C570B6421A66}" type="datetimeFigureOut">
              <a:rPr lang="en-US" smtClean="0"/>
              <a:t>8/6/2020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B26F56-3084-4AB0-BAD3-337AECB8A9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BAE47D-7B3B-4C24-AA49-FC616B07D7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B1998-94D1-4BA1-88B2-00372BA865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3039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53EE26D-5A59-47A1-9D8C-59652E5068F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773E057-FE01-4789-B10D-EC8466DE1B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320E8E-FF84-4A7F-92CC-C15D173F76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89AFB-5C88-4684-8977-C570B6421A66}" type="datetimeFigureOut">
              <a:rPr lang="en-US" smtClean="0"/>
              <a:t>8/6/2020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5BE746-57F1-48E2-817A-6A8BEEE15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4D00EF-BA45-48D1-9178-94B2A599FF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B1998-94D1-4BA1-88B2-00372BA865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9568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BA21D4-2953-4424-845B-CCC5DAB8C3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1EA962-C12D-4AF8-9117-19D2D15128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FCEA90-E470-49B4-A842-4186A3BE9D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89AFB-5C88-4684-8977-C570B6421A66}" type="datetimeFigureOut">
              <a:rPr lang="en-US" smtClean="0"/>
              <a:t>8/6/2020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29FE4A-F141-43F5-935C-6C420DB30B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2EC86A-86DE-4A1C-AD8D-173265B79E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B1998-94D1-4BA1-88B2-00372BA865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9082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813937-1F67-4B1A-9667-206DDB81AB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59D696-A7AC-4C03-9D3A-A0B9164E1F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13593C-B80E-499E-8768-5C429D23B2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89AFB-5C88-4684-8977-C570B6421A66}" type="datetimeFigureOut">
              <a:rPr lang="en-US" smtClean="0"/>
              <a:t>8/6/2020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B6A4B8-9C99-407E-80D3-7D489341CF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EB6F41-DFD8-47DF-AA69-E7CC13ED09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B1998-94D1-4BA1-88B2-00372BA865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0820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84BF59-B64C-4E02-98F4-403B2BAE9E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AF1755-B28E-463F-842D-B52495168C2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5B03DAB-3601-4B07-AD22-6F17AC45F9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108DF1-749D-4034-B8F3-F49646F51F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89AFB-5C88-4684-8977-C570B6421A66}" type="datetimeFigureOut">
              <a:rPr lang="en-US" smtClean="0"/>
              <a:t>8/6/2020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863E650-69F2-40B0-8C55-D3E902A216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0A7450-58AB-42A9-A33B-7646409BE3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B1998-94D1-4BA1-88B2-00372BA865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9962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685D10-A640-4EAE-8D2B-F88B9A46E2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3CD355-20EB-4BFD-8647-19A1BD1580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2D59F9E-70F7-4258-9DF3-307E441DA2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DE5D6F0-FCCB-453C-86E3-3208FAF96F7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4B7783E-9FD8-406A-9D98-AE3783E9848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50676D3-540F-46C5-A342-601BAD38EB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89AFB-5C88-4684-8977-C570B6421A66}" type="datetimeFigureOut">
              <a:rPr lang="en-US" smtClean="0"/>
              <a:t>8/6/2020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89D81E7-0286-4CB8-9C23-99692B2801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0DFD4D9-5611-440E-8567-F613A0BCD3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B1998-94D1-4BA1-88B2-00372BA865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1706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F9266C-0249-4166-B92C-E9CA16224C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3652572-EF88-4D0A-985C-E5E9674B0C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89AFB-5C88-4684-8977-C570B6421A66}" type="datetimeFigureOut">
              <a:rPr lang="en-US" smtClean="0"/>
              <a:t>8/6/2020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77BB519-70BF-439D-A124-B2A583ADA6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E0A5E40-11AA-4AE5-BB64-E3FF72440D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B1998-94D1-4BA1-88B2-00372BA865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055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8C7336C-CB84-4CB1-929D-4C4ED3B7B6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89AFB-5C88-4684-8977-C570B6421A66}" type="datetimeFigureOut">
              <a:rPr lang="en-US" smtClean="0"/>
              <a:t>8/6/2020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1E89FC0-D7B2-444A-B4E6-18FE92DB7F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16B2CC-9269-429F-AB3F-1EDFC281C2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B1998-94D1-4BA1-88B2-00372BA865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9765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ED645A-E4FB-4D20-B008-FB815EC07F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BE3B4F-778E-46C2-B7C3-51DAB496EE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2E5586-3900-405B-91D0-1EA54F2EE3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376169-6148-4EB9-883E-FBE137409C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89AFB-5C88-4684-8977-C570B6421A66}" type="datetimeFigureOut">
              <a:rPr lang="en-US" smtClean="0"/>
              <a:t>8/6/2020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49BC0E1-E150-46C5-B56D-D339A9360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57E17E-BE54-4666-ACDD-77538E1EA2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B1998-94D1-4BA1-88B2-00372BA865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3814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4515DA-CA1A-4948-9034-8F893AA2D2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859C254-9B95-4FED-B8DA-960206784B5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69F58E0-C084-49D4-A42E-701C30E25B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4603D4C-6D92-465A-965E-0A529C6A95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89AFB-5C88-4684-8977-C570B6421A66}" type="datetimeFigureOut">
              <a:rPr lang="en-US" smtClean="0"/>
              <a:t>8/6/2020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DE1C44-9D54-4D79-B605-88CAE35336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9C0E1D-D821-4F34-844D-DDF0E0D7CE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B1998-94D1-4BA1-88B2-00372BA865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3972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27DB280-A81E-49D1-A72D-8BEFE266F5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50EF8B-96C1-422A-8AED-CC695F5368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0BF3FE-E092-4D49-A5EF-0FA18D74D5B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E89AFB-5C88-4684-8977-C570B6421A66}" type="datetimeFigureOut">
              <a:rPr lang="en-US" smtClean="0"/>
              <a:t>8/6/2020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B6C6A5-38B0-49ED-8D00-93189EFB59F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C0AAFD-3CDE-4E45-B8C1-8FFF060B3A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7B1998-94D1-4BA1-88B2-00372BA865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2146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9B8CC4A-73AA-4D62-A107-2B35AFAF30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362200" y="700172"/>
            <a:ext cx="7467600" cy="3962400"/>
          </a:xfrm>
          <a:prstGeom prst="rect">
            <a:avLst/>
          </a:prstGeom>
        </p:spPr>
      </p:pic>
      <p:sp>
        <p:nvSpPr>
          <p:cNvPr id="5" name="文本框 7">
            <a:extLst>
              <a:ext uri="{FF2B5EF4-FFF2-40B4-BE49-F238E27FC236}">
                <a16:creationId xmlns:a16="http://schemas.microsoft.com/office/drawing/2014/main" id="{BF4B922F-8FC1-431D-8604-8D806067F054}"/>
              </a:ext>
            </a:extLst>
          </p:cNvPr>
          <p:cNvSpPr txBox="1"/>
          <p:nvPr/>
        </p:nvSpPr>
        <p:spPr>
          <a:xfrm>
            <a:off x="825515" y="5142165"/>
            <a:ext cx="1085267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S2</a:t>
            </a:r>
            <a:r>
              <a:rPr lang="zh-CN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2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Fig.</a:t>
            </a:r>
            <a:r>
              <a:rPr lang="zh-CN" alt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Cytotoxic effects of test compounds on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human ileocecal adenocarcinoma </a:t>
            </a:r>
            <a:r>
              <a:rPr lang="en-US" altLang="zh-CN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(HCT-8) cells cultured </a:t>
            </a:r>
            <a:r>
              <a:rPr lang="en-US" altLang="zh-CN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vitro</a:t>
            </a:r>
            <a:r>
              <a:rPr lang="en-US" altLang="zh-CN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Confluent monolayers of 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HCT-8 cells were treated with 40 µM of compound, while control cells were treated with a volume of DMSO equivalent to that used in compound-treated cells (1% v/v). Following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48 h of culture, the cells </a:t>
            </a:r>
            <a:r>
              <a: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were analyzed for 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viability by a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colorimetric assay using the cell proliferation reagent WST-1 (Roche)</a:t>
            </a:r>
            <a:r>
              <a: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difference in absorbance between the compound-treated cells and the DMSO-treated cells was divided by the absorbance from the DMSO-treated cells and multiplied by 100 to derive the inhibition of cell viability (%) values. </a:t>
            </a:r>
            <a:r>
              <a: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data shown represent the means from three independent experiments with standard error bars.</a:t>
            </a:r>
          </a:p>
        </p:txBody>
      </p:sp>
    </p:spTree>
    <p:extLst>
      <p:ext uri="{BB962C8B-B14F-4D97-AF65-F5344CB8AC3E}">
        <p14:creationId xmlns:p14="http://schemas.microsoft.com/office/powerpoint/2010/main" val="2423605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210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等线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Witola, William Harold</dc:creator>
  <cp:lastModifiedBy>Jozef Stec</cp:lastModifiedBy>
  <cp:revision>2</cp:revision>
  <dcterms:created xsi:type="dcterms:W3CDTF">2020-08-06T23:47:38Z</dcterms:created>
  <dcterms:modified xsi:type="dcterms:W3CDTF">2020-08-07T02:43:10Z</dcterms:modified>
</cp:coreProperties>
</file>