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3E259-31C4-42D5-BD16-F13F4077AA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57D8EF-78C9-4AE1-8DBF-8C3BD36A5D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274A34-EE58-4DF7-9127-D52F1E06C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FFB8A-D5A8-44F5-ACC6-E1FDFF454FDD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405971-E0FA-47C0-BB1F-020AD475A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E9A24-CF63-4378-859E-759470E74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B31D-7181-4503-A962-5081A8DAB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151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F56A01-5D1D-47A7-AFD6-7747CFD1B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CCE455-A0FF-4E6C-BE93-F2AF1839B4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B48340-8F37-48CA-A43D-483D18CF2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FFB8A-D5A8-44F5-ACC6-E1FDFF454FDD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531300-37A4-4AD6-91F4-40C54370D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A7D4A7-EA10-4C71-846E-54D9B5312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B31D-7181-4503-A962-5081A8DAB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82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6603DA-B0C4-454A-8B30-BBCE86D6A1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846242-8E32-4813-82F6-2F44B2A9A7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9DA322-198E-471B-A7E9-FE5085E1D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FFB8A-D5A8-44F5-ACC6-E1FDFF454FDD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FE30B6-57D4-4FCD-9E9E-B30943152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9C6638-148D-4B28-A923-F2398DC4F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B31D-7181-4503-A962-5081A8DAB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790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B4827-62E7-4257-8C11-44B9DE11F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10DC8F-6131-4402-8698-D185EC52E3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568E7C-BE2A-429A-BECC-2E84E6A1C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FFB8A-D5A8-44F5-ACC6-E1FDFF454FDD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78224F-C0BF-42F2-8050-081DB2CE9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EA96A4-CC15-488B-8A12-5B00F4136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B31D-7181-4503-A962-5081A8DAB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328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024E6-BDD4-4D4B-BB0B-7FF34B483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CD645F-CB8A-4977-BD35-371B5A2F17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1E630-A03A-4F53-A984-B537D5FB1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FFB8A-D5A8-44F5-ACC6-E1FDFF454FDD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683F2A-89B3-4651-BBC9-B85501C7D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7DD97-C633-441C-A92B-781D408AF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B31D-7181-4503-A962-5081A8DAB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329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DD89D-A54C-4F73-85BB-F369C659F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8ED467-518C-4380-9144-7B1E69B22F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39F4D6-BF31-4EEC-9C7F-56DDFEEC88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AF864E-A496-401D-950F-C9986F14E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FFB8A-D5A8-44F5-ACC6-E1FDFF454FDD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675AA8-CF5E-41C1-AA78-541A01484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51E7D4-BFBF-4121-849B-DB4C8D264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B31D-7181-4503-A962-5081A8DAB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059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EA465-9E23-4B76-A356-D8835C1B0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793917-EF69-4FDD-97C2-6018E3A073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DBB912-F099-4687-B0C9-BB599EB734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40E268-77F4-47C3-A240-C94E935EB1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264108-4032-4593-9F25-826E238FB2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44E950-5FC4-4DB9-9DB7-EC29D15AC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FFB8A-D5A8-44F5-ACC6-E1FDFF454FDD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CBD0C0-1744-47A4-8862-F74962CBE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0BDD74-0A17-40D0-963D-E9680E001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B31D-7181-4503-A962-5081A8DAB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073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8B186-1348-49D0-9EA7-DC1F85EDF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16299B-2C4A-4E89-B615-C3F9D1396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FFB8A-D5A8-44F5-ACC6-E1FDFF454FDD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433E0D-CCDA-46F4-AE4D-4FF7A2E87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1FAB18-B2AD-48B2-A62C-3E52846FE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B31D-7181-4503-A962-5081A8DAB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022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092FD0-B2BA-4DD3-9129-6696D634B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FFB8A-D5A8-44F5-ACC6-E1FDFF454FDD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D94ECB-0194-4065-BCAB-9BD8E9463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BE0F4C-A0A1-477F-9773-4D83A0A31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B31D-7181-4503-A962-5081A8DAB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8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BFD32-F85B-4FFA-A22A-0DFCD7D1B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E7565C-851B-4502-AB9E-1D4B1AE14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4738A3-78CD-4DA6-954F-B7CB5D2D2C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0ABBF2-A9B0-4BD8-9072-1B7FF0B9B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FFB8A-D5A8-44F5-ACC6-E1FDFF454FDD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7A7415-58AC-47EF-A9A8-FDDB04CE5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431A4E-A319-4265-BEAB-5792A69A1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B31D-7181-4503-A962-5081A8DAB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32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72415-E5EB-46F4-8CFF-441090F20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C609CD-C278-42D3-8BD4-16E985B530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57726F-16BD-42CC-B234-53EF34C4F8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22D993-04F5-4793-9966-725279BEE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FFB8A-D5A8-44F5-ACC6-E1FDFF454FDD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3F471C-A705-47AC-A74A-054436AC7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3BB243-4378-4642-9984-AC48F41FF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B31D-7181-4503-A962-5081A8DAB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16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C0233F-DA0C-4A31-BA70-9507BAF32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1801A4-551B-4A07-9582-484C5DEB88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C1A2B9-ECA8-45CE-BB81-BCF06D21F4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FFB8A-D5A8-44F5-ACC6-E1FDFF454FDD}" type="datetimeFigureOut">
              <a:rPr lang="en-US" smtClean="0"/>
              <a:t>8/6/2020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E7A339-2560-47F7-8681-45795C693D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C04EC-C036-44FC-90A7-D3C99A550E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4B31D-7181-4503-A962-5081A8DAB8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288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4750D91-7289-43A9-B204-440848CA52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02158" y="690360"/>
            <a:ext cx="6057900" cy="3558540"/>
          </a:xfrm>
          <a:prstGeom prst="rect">
            <a:avLst/>
          </a:prstGeom>
        </p:spPr>
      </p:pic>
      <p:sp>
        <p:nvSpPr>
          <p:cNvPr id="5" name="文本框 7">
            <a:extLst>
              <a:ext uri="{FF2B5EF4-FFF2-40B4-BE49-F238E27FC236}">
                <a16:creationId xmlns:a16="http://schemas.microsoft.com/office/drawing/2014/main" id="{3BD05F61-1B09-410F-97A8-DAB665780AB8}"/>
              </a:ext>
            </a:extLst>
          </p:cNvPr>
          <p:cNvSpPr txBox="1"/>
          <p:nvPr/>
        </p:nvSpPr>
        <p:spPr>
          <a:xfrm>
            <a:off x="558800" y="4782645"/>
            <a:ext cx="10129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S3 Fig.</a:t>
            </a:r>
            <a:r>
              <a:rPr lang="zh-CN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Cytotoxic effects of test compounds on human foreskin fibroblasts (HFF) cells cultured </a:t>
            </a:r>
            <a:r>
              <a:rPr lang="en-US" altLang="zh-CN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vitro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Confluent monolayers of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HFF cells were treated with 40 µM of compound, while control cells were treated with a volume of DMSO equivalent to that used in compound-treated ells. Following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48 h of culture, the cells </a:t>
            </a:r>
            <a:r>
              <a: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were analyzed for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viability by a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colorimetric assay using the cell proliferation reagent WST-1 (Roche)</a:t>
            </a:r>
            <a:r>
              <a: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difference in absorbance between the compound-treated cells and the DMSO-treated cells was divided by the absorbance from the DMSO-treated cells and multiplied by 100 to derive the inhibition of cell viability (%) values. </a:t>
            </a:r>
            <a:r>
              <a: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data shown represent the means from three independent experiments with standard error bars.</a:t>
            </a:r>
          </a:p>
        </p:txBody>
      </p:sp>
    </p:spTree>
    <p:extLst>
      <p:ext uri="{BB962C8B-B14F-4D97-AF65-F5344CB8AC3E}">
        <p14:creationId xmlns:p14="http://schemas.microsoft.com/office/powerpoint/2010/main" val="2874506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206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等线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Witola, William Harold</dc:creator>
  <cp:lastModifiedBy>Jozef Stec</cp:lastModifiedBy>
  <cp:revision>1</cp:revision>
  <dcterms:created xsi:type="dcterms:W3CDTF">2020-08-06T23:52:37Z</dcterms:created>
  <dcterms:modified xsi:type="dcterms:W3CDTF">2020-08-07T02:21:47Z</dcterms:modified>
</cp:coreProperties>
</file>