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1" r:id="rId4"/>
    <p:sldId id="258" r:id="rId5"/>
    <p:sldId id="259" r:id="rId6"/>
  </p:sldIdLst>
  <p:sldSz cx="9906000" cy="6858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660"/>
  </p:normalViewPr>
  <p:slideViewPr>
    <p:cSldViewPr>
      <p:cViewPr varScale="1">
        <p:scale>
          <a:sx n="85" d="100"/>
          <a:sy n="85" d="100"/>
        </p:scale>
        <p:origin x="-852" y="-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81D58-9E60-4B8C-9C41-38B1400AB402}" type="datetimeFigureOut">
              <a:rPr lang="zh-CN" altLang="en-US" smtClean="0"/>
              <a:pPr/>
              <a:t>2020-7-10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672AB-A4FF-4667-9598-66FB26F7D2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32520" y="1340768"/>
            <a:ext cx="8568952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Supplementary Figure 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 smtClean="0">
              <a:latin typeface="Arial" pitchFamily="34" charset="0"/>
              <a:ea typeface="等线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等线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A: Human cytomegalovirus infection pathway identified with </a:t>
            </a:r>
            <a:r>
              <a:rPr kumimoji="0" lang="en-US" altLang="zh-CN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ivermectin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-related proteins by KEGG pathway enrichment analysis.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B: Human </a:t>
            </a:r>
            <a:r>
              <a:rPr kumimoji="0" lang="en-US" altLang="zh-CN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papillomavirus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 infection pathway identified with </a:t>
            </a:r>
            <a:r>
              <a:rPr kumimoji="0" lang="en-US" altLang="zh-CN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ivermectin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-related proteins by KEGG pathway enrichment analysis.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C: Epstein-Barr virus infection pathway identified with </a:t>
            </a:r>
            <a:r>
              <a:rPr kumimoji="0" lang="en-US" altLang="zh-CN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ivermectin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-related proteins by KEGG pathway enrichment analysis.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D: Human immunodeficiency virus 1 infection pathway identified with </a:t>
            </a:r>
            <a:r>
              <a:rPr kumimoji="0" lang="en-US" altLang="zh-CN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ivermectin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等线"/>
                <a:cs typeface="Arial" pitchFamily="34" charset="0"/>
              </a:rPr>
              <a:t>-related proteins by KEGG pathway enrichment analysis.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igure 1.png"/>
          <p:cNvPicPr>
            <a:picLocks noChangeAspect="1"/>
          </p:cNvPicPr>
          <p:nvPr/>
        </p:nvPicPr>
        <p:blipFill>
          <a:blip r:embed="rId2" cstate="print"/>
          <a:srcRect b="2039"/>
          <a:stretch>
            <a:fillRect/>
          </a:stretch>
        </p:blipFill>
        <p:spPr>
          <a:xfrm>
            <a:off x="376493" y="138788"/>
            <a:ext cx="9153017" cy="6430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28464" y="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igure 2.png"/>
          <p:cNvPicPr>
            <a:picLocks noChangeAspect="1"/>
          </p:cNvPicPr>
          <p:nvPr/>
        </p:nvPicPr>
        <p:blipFill>
          <a:blip r:embed="rId2" cstate="print"/>
          <a:srcRect b="3333"/>
          <a:stretch>
            <a:fillRect/>
          </a:stretch>
        </p:blipFill>
        <p:spPr>
          <a:xfrm>
            <a:off x="488504" y="188640"/>
            <a:ext cx="9073008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28464" y="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igure 3.png"/>
          <p:cNvPicPr>
            <a:picLocks noChangeAspect="1"/>
          </p:cNvPicPr>
          <p:nvPr/>
        </p:nvPicPr>
        <p:blipFill>
          <a:blip r:embed="rId2" cstate="print"/>
          <a:srcRect b="2308"/>
          <a:stretch>
            <a:fillRect/>
          </a:stretch>
        </p:blipFill>
        <p:spPr>
          <a:xfrm>
            <a:off x="376491" y="288343"/>
            <a:ext cx="9080607" cy="6331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28464" y="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Arial" pitchFamily="34" charset="0"/>
                <a:cs typeface="Arial" pitchFamily="34" charset="0"/>
              </a:rPr>
              <a:t>C</a:t>
            </a:r>
            <a:endParaRPr lang="zh-CN" alt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igure 4.png"/>
          <p:cNvPicPr>
            <a:picLocks noChangeAspect="1"/>
          </p:cNvPicPr>
          <p:nvPr/>
        </p:nvPicPr>
        <p:blipFill>
          <a:blip r:embed="rId2" cstate="print"/>
          <a:srcRect b="2362"/>
          <a:stretch>
            <a:fillRect/>
          </a:stretch>
        </p:blipFill>
        <p:spPr>
          <a:xfrm>
            <a:off x="376492" y="238492"/>
            <a:ext cx="9153017" cy="6181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28464" y="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Arial" pitchFamily="34" charset="0"/>
                <a:cs typeface="Arial" pitchFamily="34" charset="0"/>
              </a:rPr>
              <a:t>D</a:t>
            </a:r>
            <a:endParaRPr lang="zh-CN" alt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73</Words>
  <Application>Microsoft Office PowerPoint</Application>
  <PresentationFormat>A4 纸张(210x297 毫米)</PresentationFormat>
  <Paragraphs>14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User</cp:lastModifiedBy>
  <cp:revision>5</cp:revision>
  <dcterms:created xsi:type="dcterms:W3CDTF">2020-06-16T05:54:26Z</dcterms:created>
  <dcterms:modified xsi:type="dcterms:W3CDTF">2020-07-09T17:03:14Z</dcterms:modified>
</cp:coreProperties>
</file>