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23EC5-F994-5A46-BA2E-9433ADD1F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979AA5-4CDE-4247-BB6A-0EDD1A8314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CB7DA-0147-4743-83B9-57AB6632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5044E-2942-FC4E-9F7F-8ABEDB421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E0975D-19FB-8143-BEB7-4DB130BA8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8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1ACBC-8E9C-A245-BBF7-FB9A29DED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E74D4-DFA3-A04A-A7EE-8A329CFBFB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9D3C9-F359-F049-A21E-F626A80F3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A2716-E7D5-EA43-9FF2-D5F25CB74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7119F-E73D-924F-B595-0D982820D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CE6F9D-09E5-154D-9090-BF109B34B5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7CE919-59EB-9D47-B7D3-EAD639406A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7B47C-C598-F749-AC92-5DFC77850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2F6A8-6A32-F345-B990-209FC9B1B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F9FD9-EA7B-D147-A161-886A9EA17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67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26039-9C7D-6A42-8839-D2362ACF4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594CD-548B-184C-B8C6-CD661F97C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CD72D-FCAD-1D41-AB18-D820202DD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49CCD4-3B4D-EF43-B42D-C1A6F4A16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E356D-224F-8B44-889D-1318894DE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4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386E6-291C-494F-8AE0-7DF460351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2D61B-9DF2-534B-A2D8-AB67F09811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B2894-5549-6A40-BB20-7A4FF0F4E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AD21C-4021-6341-B8C4-7C4C92F9C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48C6E-8313-884E-9F97-648B347C8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24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0FD2E-34DE-AC40-946A-2F4FE4716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15295-6333-544B-832C-801420D915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208020-7F9B-1E4D-A30B-050E81D61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6A62D-B732-504C-BF88-D8DB202C3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67CB1D-F5B9-8349-8AF7-DBAFB80A6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107BB-05F9-914F-81F5-E67AC3A94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8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BA6C5-C0DC-5849-A4B6-31CFA8A6C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06E09-DEB4-CE42-8B24-DA980AAF6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8A9483-5237-C74E-A095-5B92EB410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AF8397-6559-C54A-A9D0-466FA161C1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F3DB4D-689C-9345-ACF9-2592D1452A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64C46A-4EFE-974B-A094-D56EA1B77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C27181-FB08-AD4A-A3B8-26F0BCE5E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BD3978-C4ED-2944-A6CB-20B8FCFFE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80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C3BD2-1137-8D4C-A197-5F05984EE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AEB413-57EF-ED43-971F-941B6492C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AB4952-4A3A-B241-B8C8-7ED649C0B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602F0-2D30-6547-9379-D18914973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80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66EF71-3102-184F-875E-002EC7BE5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9687ED-36D1-D044-8BE2-AA477E319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C56007-AD4C-204E-93D7-16ECAD435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5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C5318-992F-244E-AAE3-A572F759C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A593D6-4B67-7B4D-8513-CB05EA988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C4CF46-6E57-B446-92CF-851F7D1CB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DC5F43-6B15-484C-8E24-16CEEA5DD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264813-800F-F34D-A858-74DBC81B1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40519C-2D75-CB47-AE50-FE6997855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92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20ACC-5C30-1944-8836-0B31B6D6B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681525-E9C3-3E44-82DD-FA746FE257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7F7AF-8013-D64D-91D3-97AF196D6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23F55-C181-3C4C-8F82-45DB79172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5A4EC4-D714-EC4C-BC9C-22FFF3274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FED26B-82D2-1340-8A05-D795C8F0C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0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445A07-E75F-A346-A0FC-81C95D491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69C16C-1811-4242-B305-BD66E89CC5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32E59-419C-944C-B02C-F200AE98D5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5DB25-0D24-D742-AC28-939FBC0794E4}" type="datetimeFigureOut">
              <a:rPr lang="en-US" smtClean="0"/>
              <a:t>8/17/20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84A36-026B-8841-8D66-C88AAC00D2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D07F1-3CCB-FD4D-A954-50715C1DC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42692-0E1E-F24C-8E49-C4A1E83D6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8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hoto, refrigerator, sign, kitchen&#10;&#10;Description automatically generated">
            <a:extLst>
              <a:ext uri="{FF2B5EF4-FFF2-40B4-BE49-F238E27FC236}">
                <a16:creationId xmlns:a16="http://schemas.microsoft.com/office/drawing/2014/main" id="{E6E36B89-B6CE-F84D-AFC3-E29D7947B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713" y="894849"/>
            <a:ext cx="7848600" cy="53594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C1F73B9-156E-4746-9E3B-43541BEE6275}"/>
              </a:ext>
            </a:extLst>
          </p:cNvPr>
          <p:cNvSpPr txBox="1"/>
          <p:nvPr/>
        </p:nvSpPr>
        <p:spPr>
          <a:xfrm>
            <a:off x="4480621" y="603751"/>
            <a:ext cx="161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Phospho-STAT3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077E0F7-CD73-2F48-A585-8EF182D2EAE3}"/>
              </a:ext>
            </a:extLst>
          </p:cNvPr>
          <p:cNvCxnSpPr>
            <a:cxnSpLocks/>
          </p:cNvCxnSpPr>
          <p:nvPr/>
        </p:nvCxnSpPr>
        <p:spPr>
          <a:xfrm>
            <a:off x="3967658" y="2538249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D28AA5B-772B-CC42-ACAF-00B2CC94C413}"/>
              </a:ext>
            </a:extLst>
          </p:cNvPr>
          <p:cNvCxnSpPr>
            <a:cxnSpLocks/>
          </p:cNvCxnSpPr>
          <p:nvPr/>
        </p:nvCxnSpPr>
        <p:spPr>
          <a:xfrm>
            <a:off x="3967658" y="2722179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F04780-AE98-7743-9CEF-3CBB7EF33F6E}"/>
              </a:ext>
            </a:extLst>
          </p:cNvPr>
          <p:cNvCxnSpPr>
            <a:cxnSpLocks/>
          </p:cNvCxnSpPr>
          <p:nvPr/>
        </p:nvCxnSpPr>
        <p:spPr>
          <a:xfrm>
            <a:off x="3967658" y="2911365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AD3EDFE-586A-C843-BA3E-104445B851D3}"/>
              </a:ext>
            </a:extLst>
          </p:cNvPr>
          <p:cNvCxnSpPr>
            <a:cxnSpLocks/>
          </p:cNvCxnSpPr>
          <p:nvPr/>
        </p:nvCxnSpPr>
        <p:spPr>
          <a:xfrm>
            <a:off x="3967658" y="3058508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FE1785A-74F8-5F42-BF94-E10853D28B97}"/>
              </a:ext>
            </a:extLst>
          </p:cNvPr>
          <p:cNvCxnSpPr>
            <a:cxnSpLocks/>
          </p:cNvCxnSpPr>
          <p:nvPr/>
        </p:nvCxnSpPr>
        <p:spPr>
          <a:xfrm>
            <a:off x="3967658" y="3426372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FB60666-A5F1-4845-A9D3-36C49043DF85}"/>
              </a:ext>
            </a:extLst>
          </p:cNvPr>
          <p:cNvCxnSpPr>
            <a:cxnSpLocks/>
          </p:cNvCxnSpPr>
          <p:nvPr/>
        </p:nvCxnSpPr>
        <p:spPr>
          <a:xfrm>
            <a:off x="3967658" y="3699641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3512F34-B5E6-FF4A-B21C-60AEC8FFFB49}"/>
              </a:ext>
            </a:extLst>
          </p:cNvPr>
          <p:cNvCxnSpPr>
            <a:cxnSpLocks/>
          </p:cNvCxnSpPr>
          <p:nvPr/>
        </p:nvCxnSpPr>
        <p:spPr>
          <a:xfrm>
            <a:off x="3967658" y="4109544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20B628A-2DA1-5242-8CE7-D69C98B2B806}"/>
              </a:ext>
            </a:extLst>
          </p:cNvPr>
          <p:cNvSpPr txBox="1"/>
          <p:nvPr/>
        </p:nvSpPr>
        <p:spPr>
          <a:xfrm>
            <a:off x="3593853" y="2568867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8E16528-73C8-7E4A-A703-26CC181FEE14}"/>
              </a:ext>
            </a:extLst>
          </p:cNvPr>
          <p:cNvSpPr txBox="1"/>
          <p:nvPr/>
        </p:nvSpPr>
        <p:spPr>
          <a:xfrm>
            <a:off x="3593853" y="2382871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70BFD7-2DF4-534E-B1A6-7601810B4A04}"/>
              </a:ext>
            </a:extLst>
          </p:cNvPr>
          <p:cNvSpPr txBox="1"/>
          <p:nvPr/>
        </p:nvSpPr>
        <p:spPr>
          <a:xfrm>
            <a:off x="3593853" y="275952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1C9ED0-F3A6-A649-AFE4-155A98A190EA}"/>
              </a:ext>
            </a:extLst>
          </p:cNvPr>
          <p:cNvSpPr txBox="1"/>
          <p:nvPr/>
        </p:nvSpPr>
        <p:spPr>
          <a:xfrm>
            <a:off x="3678813" y="291864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9800EE-72C3-384A-9AFB-8A6123FFE835}"/>
              </a:ext>
            </a:extLst>
          </p:cNvPr>
          <p:cNvSpPr txBox="1"/>
          <p:nvPr/>
        </p:nvSpPr>
        <p:spPr>
          <a:xfrm>
            <a:off x="3678813" y="326952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A9A38E-153F-9942-9D63-CA3A85D3E3BB}"/>
              </a:ext>
            </a:extLst>
          </p:cNvPr>
          <p:cNvSpPr txBox="1"/>
          <p:nvPr/>
        </p:nvSpPr>
        <p:spPr>
          <a:xfrm>
            <a:off x="3678813" y="354658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B4BDA9-EA41-8449-B787-747277F5C991}"/>
              </a:ext>
            </a:extLst>
          </p:cNvPr>
          <p:cNvSpPr txBox="1"/>
          <p:nvPr/>
        </p:nvSpPr>
        <p:spPr>
          <a:xfrm>
            <a:off x="3678813" y="394779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62597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sitting, table, cake&#10;&#10;Description automatically generated">
            <a:extLst>
              <a:ext uri="{FF2B5EF4-FFF2-40B4-BE49-F238E27FC236}">
                <a16:creationId xmlns:a16="http://schemas.microsoft.com/office/drawing/2014/main" id="{44BC6277-B6FB-FE4A-94E4-15369DB6D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402" y="1689976"/>
            <a:ext cx="3225800" cy="2616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8F1BC3-478F-5B4B-8DF1-ED897DF5CC43}"/>
              </a:ext>
            </a:extLst>
          </p:cNvPr>
          <p:cNvSpPr txBox="1"/>
          <p:nvPr/>
        </p:nvSpPr>
        <p:spPr>
          <a:xfrm>
            <a:off x="4480621" y="603751"/>
            <a:ext cx="1231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STAT3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7D6A4E-85F8-A14B-B144-45E49324AC6B}"/>
              </a:ext>
            </a:extLst>
          </p:cNvPr>
          <p:cNvCxnSpPr>
            <a:cxnSpLocks/>
          </p:cNvCxnSpPr>
          <p:nvPr/>
        </p:nvCxnSpPr>
        <p:spPr>
          <a:xfrm>
            <a:off x="3736430" y="2222941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80F2556-E194-004D-8C13-47706B918431}"/>
              </a:ext>
            </a:extLst>
          </p:cNvPr>
          <p:cNvCxnSpPr>
            <a:cxnSpLocks/>
          </p:cNvCxnSpPr>
          <p:nvPr/>
        </p:nvCxnSpPr>
        <p:spPr>
          <a:xfrm>
            <a:off x="3736430" y="2406871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64A39F-69E8-7248-901B-93452E1626EB}"/>
              </a:ext>
            </a:extLst>
          </p:cNvPr>
          <p:cNvCxnSpPr>
            <a:cxnSpLocks/>
          </p:cNvCxnSpPr>
          <p:nvPr/>
        </p:nvCxnSpPr>
        <p:spPr>
          <a:xfrm>
            <a:off x="3736430" y="2596057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833B0E-FE8D-C24C-B3F5-6541E1263734}"/>
              </a:ext>
            </a:extLst>
          </p:cNvPr>
          <p:cNvCxnSpPr>
            <a:cxnSpLocks/>
          </p:cNvCxnSpPr>
          <p:nvPr/>
        </p:nvCxnSpPr>
        <p:spPr>
          <a:xfrm>
            <a:off x="3736430" y="2743200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260A68-C81A-AD40-9473-89C93BA67443}"/>
              </a:ext>
            </a:extLst>
          </p:cNvPr>
          <p:cNvCxnSpPr>
            <a:cxnSpLocks/>
          </p:cNvCxnSpPr>
          <p:nvPr/>
        </p:nvCxnSpPr>
        <p:spPr>
          <a:xfrm>
            <a:off x="3736430" y="3111064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C0D5AE-FA30-9749-930A-8B101A519E59}"/>
              </a:ext>
            </a:extLst>
          </p:cNvPr>
          <p:cNvCxnSpPr>
            <a:cxnSpLocks/>
          </p:cNvCxnSpPr>
          <p:nvPr/>
        </p:nvCxnSpPr>
        <p:spPr>
          <a:xfrm>
            <a:off x="3736430" y="3384333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966D3B3-54A9-F944-B688-32512328F0DF}"/>
              </a:ext>
            </a:extLst>
          </p:cNvPr>
          <p:cNvCxnSpPr>
            <a:cxnSpLocks/>
          </p:cNvCxnSpPr>
          <p:nvPr/>
        </p:nvCxnSpPr>
        <p:spPr>
          <a:xfrm>
            <a:off x="3736430" y="3794236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A3AEBC0-6775-DD4C-9201-F5D1A47BC7E7}"/>
              </a:ext>
            </a:extLst>
          </p:cNvPr>
          <p:cNvSpPr txBox="1"/>
          <p:nvPr/>
        </p:nvSpPr>
        <p:spPr>
          <a:xfrm>
            <a:off x="3383646" y="2253558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531623-49AA-544D-9ED0-059181398A97}"/>
              </a:ext>
            </a:extLst>
          </p:cNvPr>
          <p:cNvSpPr txBox="1"/>
          <p:nvPr/>
        </p:nvSpPr>
        <p:spPr>
          <a:xfrm>
            <a:off x="3383646" y="206756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1B3D24-A783-BA43-8B5D-3EFB02E0E950}"/>
              </a:ext>
            </a:extLst>
          </p:cNvPr>
          <p:cNvSpPr txBox="1"/>
          <p:nvPr/>
        </p:nvSpPr>
        <p:spPr>
          <a:xfrm>
            <a:off x="3383646" y="244421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51A88D-4EF9-5D43-895C-AF5343186B09}"/>
              </a:ext>
            </a:extLst>
          </p:cNvPr>
          <p:cNvSpPr txBox="1"/>
          <p:nvPr/>
        </p:nvSpPr>
        <p:spPr>
          <a:xfrm>
            <a:off x="3468606" y="2603339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74068E-61A2-E947-A355-AED15761FEF4}"/>
              </a:ext>
            </a:extLst>
          </p:cNvPr>
          <p:cNvSpPr txBox="1"/>
          <p:nvPr/>
        </p:nvSpPr>
        <p:spPr>
          <a:xfrm>
            <a:off x="3468606" y="2954215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12A959-34FD-1C44-A9E7-1405ADA8AA5E}"/>
              </a:ext>
            </a:extLst>
          </p:cNvPr>
          <p:cNvSpPr txBox="1"/>
          <p:nvPr/>
        </p:nvSpPr>
        <p:spPr>
          <a:xfrm>
            <a:off x="3468606" y="3231272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AAE6FA-06EA-0C48-B67C-0251FFDC93BB}"/>
              </a:ext>
            </a:extLst>
          </p:cNvPr>
          <p:cNvSpPr txBox="1"/>
          <p:nvPr/>
        </p:nvSpPr>
        <p:spPr>
          <a:xfrm>
            <a:off x="3468606" y="363248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405925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food, flying&#10;&#10;Description automatically generated">
            <a:extLst>
              <a:ext uri="{FF2B5EF4-FFF2-40B4-BE49-F238E27FC236}">
                <a16:creationId xmlns:a16="http://schemas.microsoft.com/office/drawing/2014/main" id="{8712233A-8B6F-3E44-8AAB-548C93E25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617" y="1680022"/>
            <a:ext cx="3225800" cy="2616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1A1AE8-5F99-5048-9E7C-F272C81866DD}"/>
              </a:ext>
            </a:extLst>
          </p:cNvPr>
          <p:cNvSpPr txBox="1"/>
          <p:nvPr/>
        </p:nvSpPr>
        <p:spPr>
          <a:xfrm>
            <a:off x="4480621" y="603751"/>
            <a:ext cx="87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Tubulin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2D736AA-ABF2-4C4F-9FCD-34E45CEFC2CE}"/>
              </a:ext>
            </a:extLst>
          </p:cNvPr>
          <p:cNvCxnSpPr>
            <a:cxnSpLocks/>
          </p:cNvCxnSpPr>
          <p:nvPr/>
        </p:nvCxnSpPr>
        <p:spPr>
          <a:xfrm>
            <a:off x="3725920" y="2233450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76604F-EE8F-CA4B-82C5-04416FF0C027}"/>
              </a:ext>
            </a:extLst>
          </p:cNvPr>
          <p:cNvCxnSpPr>
            <a:cxnSpLocks/>
          </p:cNvCxnSpPr>
          <p:nvPr/>
        </p:nvCxnSpPr>
        <p:spPr>
          <a:xfrm>
            <a:off x="3725920" y="2417380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D869446-6938-4C42-92CE-0595434CF0B4}"/>
              </a:ext>
            </a:extLst>
          </p:cNvPr>
          <p:cNvCxnSpPr>
            <a:cxnSpLocks/>
          </p:cNvCxnSpPr>
          <p:nvPr/>
        </p:nvCxnSpPr>
        <p:spPr>
          <a:xfrm>
            <a:off x="3725920" y="2606566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FD4929-EDE9-FC46-B0B5-B10A4663291E}"/>
              </a:ext>
            </a:extLst>
          </p:cNvPr>
          <p:cNvCxnSpPr>
            <a:cxnSpLocks/>
          </p:cNvCxnSpPr>
          <p:nvPr/>
        </p:nvCxnSpPr>
        <p:spPr>
          <a:xfrm>
            <a:off x="3725920" y="2753709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EFE5DC-C857-AC49-8E75-F6E684B569C5}"/>
              </a:ext>
            </a:extLst>
          </p:cNvPr>
          <p:cNvCxnSpPr>
            <a:cxnSpLocks/>
          </p:cNvCxnSpPr>
          <p:nvPr/>
        </p:nvCxnSpPr>
        <p:spPr>
          <a:xfrm>
            <a:off x="3725920" y="3121573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2F88FC7-027D-0A4E-AE87-4E1CE502F02B}"/>
              </a:ext>
            </a:extLst>
          </p:cNvPr>
          <p:cNvCxnSpPr>
            <a:cxnSpLocks/>
          </p:cNvCxnSpPr>
          <p:nvPr/>
        </p:nvCxnSpPr>
        <p:spPr>
          <a:xfrm>
            <a:off x="3725920" y="3394842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3D6B4F-3D1F-DA4F-AAE3-DFAB94810171}"/>
              </a:ext>
            </a:extLst>
          </p:cNvPr>
          <p:cNvCxnSpPr>
            <a:cxnSpLocks/>
          </p:cNvCxnSpPr>
          <p:nvPr/>
        </p:nvCxnSpPr>
        <p:spPr>
          <a:xfrm>
            <a:off x="3725920" y="3804745"/>
            <a:ext cx="21020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D36EEB2-876F-0F4A-812B-9EF99059A416}"/>
              </a:ext>
            </a:extLst>
          </p:cNvPr>
          <p:cNvSpPr txBox="1"/>
          <p:nvPr/>
        </p:nvSpPr>
        <p:spPr>
          <a:xfrm>
            <a:off x="3352117" y="2264068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E5C9E0-410E-4D46-8916-0A2885C04880}"/>
              </a:ext>
            </a:extLst>
          </p:cNvPr>
          <p:cNvSpPr txBox="1"/>
          <p:nvPr/>
        </p:nvSpPr>
        <p:spPr>
          <a:xfrm>
            <a:off x="3352117" y="207807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D50392-CFF6-A34D-8860-86DFA0722DE2}"/>
              </a:ext>
            </a:extLst>
          </p:cNvPr>
          <p:cNvSpPr txBox="1"/>
          <p:nvPr/>
        </p:nvSpPr>
        <p:spPr>
          <a:xfrm>
            <a:off x="3352117" y="245472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5280E9-4F4D-5249-B8E1-3132EADECDA1}"/>
              </a:ext>
            </a:extLst>
          </p:cNvPr>
          <p:cNvSpPr txBox="1"/>
          <p:nvPr/>
        </p:nvSpPr>
        <p:spPr>
          <a:xfrm>
            <a:off x="3437077" y="2613849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C61CD9-95FE-BA44-9ED1-DE39A85FFCDE}"/>
              </a:ext>
            </a:extLst>
          </p:cNvPr>
          <p:cNvSpPr txBox="1"/>
          <p:nvPr/>
        </p:nvSpPr>
        <p:spPr>
          <a:xfrm>
            <a:off x="3437077" y="2964725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F31DF6-36F7-DB48-AF4C-7F2374B904C1}"/>
              </a:ext>
            </a:extLst>
          </p:cNvPr>
          <p:cNvSpPr txBox="1"/>
          <p:nvPr/>
        </p:nvSpPr>
        <p:spPr>
          <a:xfrm>
            <a:off x="3437077" y="3241782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32FEA6-25B8-0A41-A53C-90C21624797F}"/>
              </a:ext>
            </a:extLst>
          </p:cNvPr>
          <p:cNvSpPr txBox="1"/>
          <p:nvPr/>
        </p:nvSpPr>
        <p:spPr>
          <a:xfrm>
            <a:off x="3437077" y="364299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46122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25</Words>
  <Application>Microsoft Macintosh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Alvarez</dc:creator>
  <cp:lastModifiedBy>James Alvarez</cp:lastModifiedBy>
  <cp:revision>1</cp:revision>
  <dcterms:created xsi:type="dcterms:W3CDTF">2020-08-17T16:32:40Z</dcterms:created>
  <dcterms:modified xsi:type="dcterms:W3CDTF">2020-08-17T16:41:10Z</dcterms:modified>
</cp:coreProperties>
</file>