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sldIdLst>
    <p:sldId id="258" r:id="rId2"/>
    <p:sldId id="257" r:id="rId3"/>
    <p:sldId id="259" r:id="rId4"/>
  </p:sldIdLst>
  <p:sldSz cx="20232688" cy="5400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8F8"/>
    <a:srgbClr val="F7F7F7"/>
    <a:srgbClr val="FBFB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114" y="12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29086" y="883861"/>
            <a:ext cx="15174516" cy="1880235"/>
          </a:xfrm>
        </p:spPr>
        <p:txBody>
          <a:bodyPr anchor="b"/>
          <a:lstStyle>
            <a:lvl1pPr algn="ctr">
              <a:defRPr sz="472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29086" y="2836605"/>
            <a:ext cx="15174516" cy="1303913"/>
          </a:xfrm>
        </p:spPr>
        <p:txBody>
          <a:bodyPr/>
          <a:lstStyle>
            <a:lvl1pPr marL="0" indent="0" algn="ctr">
              <a:buNone/>
              <a:defRPr sz="1890"/>
            </a:lvl1pPr>
            <a:lvl2pPr marL="360045" indent="0" algn="ctr">
              <a:buNone/>
              <a:defRPr sz="1575"/>
            </a:lvl2pPr>
            <a:lvl3pPr marL="720090" indent="0" algn="ctr">
              <a:buNone/>
              <a:defRPr sz="1418"/>
            </a:lvl3pPr>
            <a:lvl4pPr marL="1080135" indent="0" algn="ctr">
              <a:buNone/>
              <a:defRPr sz="1260"/>
            </a:lvl4pPr>
            <a:lvl5pPr marL="1440180" indent="0" algn="ctr">
              <a:buNone/>
              <a:defRPr sz="1260"/>
            </a:lvl5pPr>
            <a:lvl6pPr marL="1800225" indent="0" algn="ctr">
              <a:buNone/>
              <a:defRPr sz="1260"/>
            </a:lvl6pPr>
            <a:lvl7pPr marL="2160270" indent="0" algn="ctr">
              <a:buNone/>
              <a:defRPr sz="1260"/>
            </a:lvl7pPr>
            <a:lvl8pPr marL="2520315" indent="0" algn="ctr">
              <a:buNone/>
              <a:defRPr sz="1260"/>
            </a:lvl8pPr>
            <a:lvl9pPr marL="2880360" indent="0" algn="ctr">
              <a:buNone/>
              <a:defRPr sz="12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DA049-B77F-4C0B-9B60-4AA8EEDF5E99}" type="datetimeFigureOut">
              <a:rPr lang="en-AU" smtClean="0"/>
              <a:t>21/02/2020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2B657-76D9-49B9-BA82-90031833BDF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81788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DA049-B77F-4C0B-9B60-4AA8EEDF5E99}" type="datetimeFigureOut">
              <a:rPr lang="en-AU" smtClean="0"/>
              <a:t>21/02/2020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2B657-76D9-49B9-BA82-90031833BDF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31927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4479018" y="287536"/>
            <a:ext cx="4362673" cy="457682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90998" y="287536"/>
            <a:ext cx="12835111" cy="457682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DA049-B77F-4C0B-9B60-4AA8EEDF5E99}" type="datetimeFigureOut">
              <a:rPr lang="en-AU" smtClean="0"/>
              <a:t>21/02/2020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2B657-76D9-49B9-BA82-90031833BDF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01146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DA049-B77F-4C0B-9B60-4AA8EEDF5E99}" type="datetimeFigureOut">
              <a:rPr lang="en-AU" smtClean="0"/>
              <a:t>21/02/2020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2B657-76D9-49B9-BA82-90031833BDF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98344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0460" y="1346419"/>
            <a:ext cx="17450693" cy="2246530"/>
          </a:xfrm>
        </p:spPr>
        <p:txBody>
          <a:bodyPr anchor="b"/>
          <a:lstStyle>
            <a:lvl1pPr>
              <a:defRPr sz="472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80460" y="3614203"/>
            <a:ext cx="17450693" cy="1181397"/>
          </a:xfrm>
        </p:spPr>
        <p:txBody>
          <a:bodyPr/>
          <a:lstStyle>
            <a:lvl1pPr marL="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1pPr>
            <a:lvl2pPr marL="360045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2pPr>
            <a:lvl3pPr marL="720090" indent="0">
              <a:buNone/>
              <a:defRPr sz="1418">
                <a:solidFill>
                  <a:schemeClr val="tx1">
                    <a:tint val="75000"/>
                  </a:schemeClr>
                </a:solidFill>
              </a:defRPr>
            </a:lvl3pPr>
            <a:lvl4pPr marL="1080135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4pPr>
            <a:lvl5pPr marL="144018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5pPr>
            <a:lvl6pPr marL="1800225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6pPr>
            <a:lvl7pPr marL="216027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7pPr>
            <a:lvl8pPr marL="2520315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8pPr>
            <a:lvl9pPr marL="288036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DA049-B77F-4C0B-9B60-4AA8EEDF5E99}" type="datetimeFigureOut">
              <a:rPr lang="en-AU" smtClean="0"/>
              <a:t>21/02/2020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2B657-76D9-49B9-BA82-90031833BDF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64242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90998" y="1437680"/>
            <a:ext cx="8598892" cy="34266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2799" y="1437680"/>
            <a:ext cx="8598892" cy="34266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DA049-B77F-4C0B-9B60-4AA8EEDF5E99}" type="datetimeFigureOut">
              <a:rPr lang="en-AU" smtClean="0"/>
              <a:t>21/02/2020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2B657-76D9-49B9-BA82-90031833BDF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0011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3633" y="287536"/>
            <a:ext cx="17450693" cy="104388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3633" y="1323916"/>
            <a:ext cx="8559375" cy="648831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60045" indent="0">
              <a:buNone/>
              <a:defRPr sz="1575" b="1"/>
            </a:lvl2pPr>
            <a:lvl3pPr marL="720090" indent="0">
              <a:buNone/>
              <a:defRPr sz="1418" b="1"/>
            </a:lvl3pPr>
            <a:lvl4pPr marL="1080135" indent="0">
              <a:buNone/>
              <a:defRPr sz="1260" b="1"/>
            </a:lvl4pPr>
            <a:lvl5pPr marL="1440180" indent="0">
              <a:buNone/>
              <a:defRPr sz="1260" b="1"/>
            </a:lvl5pPr>
            <a:lvl6pPr marL="1800225" indent="0">
              <a:buNone/>
              <a:defRPr sz="1260" b="1"/>
            </a:lvl6pPr>
            <a:lvl7pPr marL="2160270" indent="0">
              <a:buNone/>
              <a:defRPr sz="1260" b="1"/>
            </a:lvl7pPr>
            <a:lvl8pPr marL="2520315" indent="0">
              <a:buNone/>
              <a:defRPr sz="1260" b="1"/>
            </a:lvl8pPr>
            <a:lvl9pPr marL="2880360" indent="0">
              <a:buNone/>
              <a:defRPr sz="12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93633" y="1972747"/>
            <a:ext cx="8559375" cy="29016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242798" y="1323916"/>
            <a:ext cx="8601528" cy="648831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60045" indent="0">
              <a:buNone/>
              <a:defRPr sz="1575" b="1"/>
            </a:lvl2pPr>
            <a:lvl3pPr marL="720090" indent="0">
              <a:buNone/>
              <a:defRPr sz="1418" b="1"/>
            </a:lvl3pPr>
            <a:lvl4pPr marL="1080135" indent="0">
              <a:buNone/>
              <a:defRPr sz="1260" b="1"/>
            </a:lvl4pPr>
            <a:lvl5pPr marL="1440180" indent="0">
              <a:buNone/>
              <a:defRPr sz="1260" b="1"/>
            </a:lvl5pPr>
            <a:lvl6pPr marL="1800225" indent="0">
              <a:buNone/>
              <a:defRPr sz="1260" b="1"/>
            </a:lvl6pPr>
            <a:lvl7pPr marL="2160270" indent="0">
              <a:buNone/>
              <a:defRPr sz="1260" b="1"/>
            </a:lvl7pPr>
            <a:lvl8pPr marL="2520315" indent="0">
              <a:buNone/>
              <a:defRPr sz="1260" b="1"/>
            </a:lvl8pPr>
            <a:lvl9pPr marL="2880360" indent="0">
              <a:buNone/>
              <a:defRPr sz="12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242798" y="1972747"/>
            <a:ext cx="8601528" cy="29016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DA049-B77F-4C0B-9B60-4AA8EEDF5E99}" type="datetimeFigureOut">
              <a:rPr lang="en-AU" smtClean="0"/>
              <a:t>21/02/2020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2B657-76D9-49B9-BA82-90031833BDF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27428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DA049-B77F-4C0B-9B60-4AA8EEDF5E99}" type="datetimeFigureOut">
              <a:rPr lang="en-AU" smtClean="0"/>
              <a:t>21/02/2020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2B657-76D9-49B9-BA82-90031833BDF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02464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DA049-B77F-4C0B-9B60-4AA8EEDF5E99}" type="datetimeFigureOut">
              <a:rPr lang="en-AU" smtClean="0"/>
              <a:t>21/02/2020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2B657-76D9-49B9-BA82-90031833BDF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17096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3633" y="360045"/>
            <a:ext cx="6525568" cy="1260158"/>
          </a:xfrm>
        </p:spPr>
        <p:txBody>
          <a:bodyPr anchor="b"/>
          <a:lstStyle>
            <a:lvl1pPr>
              <a:defRPr sz="2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01528" y="777597"/>
            <a:ext cx="10242798" cy="3837980"/>
          </a:xfrm>
        </p:spPr>
        <p:txBody>
          <a:bodyPr/>
          <a:lstStyle>
            <a:lvl1pPr>
              <a:defRPr sz="2520"/>
            </a:lvl1pPr>
            <a:lvl2pPr>
              <a:defRPr sz="2205"/>
            </a:lvl2pPr>
            <a:lvl3pPr>
              <a:defRPr sz="1890"/>
            </a:lvl3pPr>
            <a:lvl4pPr>
              <a:defRPr sz="1575"/>
            </a:lvl4pPr>
            <a:lvl5pPr>
              <a:defRPr sz="1575"/>
            </a:lvl5pPr>
            <a:lvl6pPr>
              <a:defRPr sz="1575"/>
            </a:lvl6pPr>
            <a:lvl7pPr>
              <a:defRPr sz="1575"/>
            </a:lvl7pPr>
            <a:lvl8pPr>
              <a:defRPr sz="1575"/>
            </a:lvl8pPr>
            <a:lvl9pPr>
              <a:defRPr sz="15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93633" y="1620202"/>
            <a:ext cx="6525568" cy="3001626"/>
          </a:xfrm>
        </p:spPr>
        <p:txBody>
          <a:bodyPr/>
          <a:lstStyle>
            <a:lvl1pPr marL="0" indent="0">
              <a:buNone/>
              <a:defRPr sz="1260"/>
            </a:lvl1pPr>
            <a:lvl2pPr marL="360045" indent="0">
              <a:buNone/>
              <a:defRPr sz="1103"/>
            </a:lvl2pPr>
            <a:lvl3pPr marL="720090" indent="0">
              <a:buNone/>
              <a:defRPr sz="945"/>
            </a:lvl3pPr>
            <a:lvl4pPr marL="1080135" indent="0">
              <a:buNone/>
              <a:defRPr sz="788"/>
            </a:lvl4pPr>
            <a:lvl5pPr marL="1440180" indent="0">
              <a:buNone/>
              <a:defRPr sz="788"/>
            </a:lvl5pPr>
            <a:lvl6pPr marL="1800225" indent="0">
              <a:buNone/>
              <a:defRPr sz="788"/>
            </a:lvl6pPr>
            <a:lvl7pPr marL="2160270" indent="0">
              <a:buNone/>
              <a:defRPr sz="788"/>
            </a:lvl7pPr>
            <a:lvl8pPr marL="2520315" indent="0">
              <a:buNone/>
              <a:defRPr sz="788"/>
            </a:lvl8pPr>
            <a:lvl9pPr marL="2880360" indent="0">
              <a:buNone/>
              <a:defRPr sz="78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DA049-B77F-4C0B-9B60-4AA8EEDF5E99}" type="datetimeFigureOut">
              <a:rPr lang="en-AU" smtClean="0"/>
              <a:t>21/02/2020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2B657-76D9-49B9-BA82-90031833BDF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8550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3633" y="360045"/>
            <a:ext cx="6525568" cy="1260158"/>
          </a:xfrm>
        </p:spPr>
        <p:txBody>
          <a:bodyPr anchor="b"/>
          <a:lstStyle>
            <a:lvl1pPr>
              <a:defRPr sz="2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01528" y="777597"/>
            <a:ext cx="10242798" cy="3837980"/>
          </a:xfrm>
        </p:spPr>
        <p:txBody>
          <a:bodyPr anchor="t"/>
          <a:lstStyle>
            <a:lvl1pPr marL="0" indent="0">
              <a:buNone/>
              <a:defRPr sz="2520"/>
            </a:lvl1pPr>
            <a:lvl2pPr marL="360045" indent="0">
              <a:buNone/>
              <a:defRPr sz="2205"/>
            </a:lvl2pPr>
            <a:lvl3pPr marL="720090" indent="0">
              <a:buNone/>
              <a:defRPr sz="1890"/>
            </a:lvl3pPr>
            <a:lvl4pPr marL="1080135" indent="0">
              <a:buNone/>
              <a:defRPr sz="1575"/>
            </a:lvl4pPr>
            <a:lvl5pPr marL="1440180" indent="0">
              <a:buNone/>
              <a:defRPr sz="1575"/>
            </a:lvl5pPr>
            <a:lvl6pPr marL="1800225" indent="0">
              <a:buNone/>
              <a:defRPr sz="1575"/>
            </a:lvl6pPr>
            <a:lvl7pPr marL="2160270" indent="0">
              <a:buNone/>
              <a:defRPr sz="1575"/>
            </a:lvl7pPr>
            <a:lvl8pPr marL="2520315" indent="0">
              <a:buNone/>
              <a:defRPr sz="1575"/>
            </a:lvl8pPr>
            <a:lvl9pPr marL="2880360" indent="0">
              <a:buNone/>
              <a:defRPr sz="157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93633" y="1620202"/>
            <a:ext cx="6525568" cy="3001626"/>
          </a:xfrm>
        </p:spPr>
        <p:txBody>
          <a:bodyPr/>
          <a:lstStyle>
            <a:lvl1pPr marL="0" indent="0">
              <a:buNone/>
              <a:defRPr sz="1260"/>
            </a:lvl1pPr>
            <a:lvl2pPr marL="360045" indent="0">
              <a:buNone/>
              <a:defRPr sz="1103"/>
            </a:lvl2pPr>
            <a:lvl3pPr marL="720090" indent="0">
              <a:buNone/>
              <a:defRPr sz="945"/>
            </a:lvl3pPr>
            <a:lvl4pPr marL="1080135" indent="0">
              <a:buNone/>
              <a:defRPr sz="788"/>
            </a:lvl4pPr>
            <a:lvl5pPr marL="1440180" indent="0">
              <a:buNone/>
              <a:defRPr sz="788"/>
            </a:lvl5pPr>
            <a:lvl6pPr marL="1800225" indent="0">
              <a:buNone/>
              <a:defRPr sz="788"/>
            </a:lvl6pPr>
            <a:lvl7pPr marL="2160270" indent="0">
              <a:buNone/>
              <a:defRPr sz="788"/>
            </a:lvl7pPr>
            <a:lvl8pPr marL="2520315" indent="0">
              <a:buNone/>
              <a:defRPr sz="788"/>
            </a:lvl8pPr>
            <a:lvl9pPr marL="2880360" indent="0">
              <a:buNone/>
              <a:defRPr sz="78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DA049-B77F-4C0B-9B60-4AA8EEDF5E99}" type="datetimeFigureOut">
              <a:rPr lang="en-AU" smtClean="0"/>
              <a:t>21/02/2020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2B657-76D9-49B9-BA82-90031833BDF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71144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0998" y="287536"/>
            <a:ext cx="17450693" cy="10438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0998" y="1437680"/>
            <a:ext cx="17450693" cy="3426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997" y="5005626"/>
            <a:ext cx="4552355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4DA049-B77F-4C0B-9B60-4AA8EEDF5E99}" type="datetimeFigureOut">
              <a:rPr lang="en-AU" smtClean="0"/>
              <a:t>21/02/2020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02078" y="5005626"/>
            <a:ext cx="6828532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4289336" y="5005626"/>
            <a:ext cx="4552355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52B657-76D9-49B9-BA82-90031833BDF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03044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l" defTabSz="720090" rtl="0" eaLnBrk="1" latinLnBrk="0" hangingPunct="1">
        <a:lnSpc>
          <a:spcPct val="90000"/>
        </a:lnSpc>
        <a:spcBef>
          <a:spcPct val="0"/>
        </a:spcBef>
        <a:buNone/>
        <a:defRPr sz="34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23" indent="-180023" algn="l" defTabSz="720090" rtl="0" eaLnBrk="1" latinLnBrk="0" hangingPunct="1">
        <a:lnSpc>
          <a:spcPct val="90000"/>
        </a:lnSpc>
        <a:spcBef>
          <a:spcPts val="788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1pPr>
      <a:lvl2pPr marL="540068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00113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60158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4pPr>
      <a:lvl5pPr marL="1620203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5pPr>
      <a:lvl6pPr marL="1980248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6pPr>
      <a:lvl7pPr marL="2340293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7pPr>
      <a:lvl8pPr marL="2700338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8pPr>
      <a:lvl9pPr marL="3060383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1pPr>
      <a:lvl2pPr marL="360045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2pPr>
      <a:lvl3pPr marL="720090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3pPr>
      <a:lvl4pPr marL="1080135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4pPr>
      <a:lvl5pPr marL="1440180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5pPr>
      <a:lvl6pPr marL="1800225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6pPr>
      <a:lvl7pPr marL="2160270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7pPr>
      <a:lvl8pPr marL="2520315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8pPr>
      <a:lvl9pPr marL="2880360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gif"/><Relationship Id="rId7" Type="http://schemas.openxmlformats.org/officeDocument/2006/relationships/image" Target="../media/image6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gif"/><Relationship Id="rId9" Type="http://schemas.openxmlformats.org/officeDocument/2006/relationships/image" Target="../media/image8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gif"/><Relationship Id="rId13" Type="http://schemas.openxmlformats.org/officeDocument/2006/relationships/image" Target="../media/image20.gif"/><Relationship Id="rId3" Type="http://schemas.openxmlformats.org/officeDocument/2006/relationships/image" Target="../media/image10.png"/><Relationship Id="rId7" Type="http://schemas.openxmlformats.org/officeDocument/2006/relationships/image" Target="../media/image14.gif"/><Relationship Id="rId12" Type="http://schemas.openxmlformats.org/officeDocument/2006/relationships/image" Target="../media/image19.gif"/><Relationship Id="rId2" Type="http://schemas.openxmlformats.org/officeDocument/2006/relationships/image" Target="../media/image9.gif"/><Relationship Id="rId16" Type="http://schemas.openxmlformats.org/officeDocument/2006/relationships/image" Target="../media/image23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gif"/><Relationship Id="rId11" Type="http://schemas.openxmlformats.org/officeDocument/2006/relationships/image" Target="../media/image18.gif"/><Relationship Id="rId5" Type="http://schemas.openxmlformats.org/officeDocument/2006/relationships/image" Target="../media/image12.gif"/><Relationship Id="rId15" Type="http://schemas.openxmlformats.org/officeDocument/2006/relationships/image" Target="../media/image22.gif"/><Relationship Id="rId10" Type="http://schemas.openxmlformats.org/officeDocument/2006/relationships/image" Target="../media/image17.gif"/><Relationship Id="rId4" Type="http://schemas.openxmlformats.org/officeDocument/2006/relationships/image" Target="../media/image11.gif"/><Relationship Id="rId9" Type="http://schemas.openxmlformats.org/officeDocument/2006/relationships/image" Target="../media/image16.gif"/><Relationship Id="rId14" Type="http://schemas.openxmlformats.org/officeDocument/2006/relationships/image" Target="../media/image21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gif"/><Relationship Id="rId13" Type="http://schemas.openxmlformats.org/officeDocument/2006/relationships/image" Target="../media/image35.gif"/><Relationship Id="rId3" Type="http://schemas.openxmlformats.org/officeDocument/2006/relationships/image" Target="../media/image25.png"/><Relationship Id="rId7" Type="http://schemas.openxmlformats.org/officeDocument/2006/relationships/image" Target="../media/image29.gif"/><Relationship Id="rId12" Type="http://schemas.openxmlformats.org/officeDocument/2006/relationships/image" Target="../media/image34.gif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gif"/><Relationship Id="rId11" Type="http://schemas.openxmlformats.org/officeDocument/2006/relationships/image" Target="../media/image33.gif"/><Relationship Id="rId5" Type="http://schemas.openxmlformats.org/officeDocument/2006/relationships/image" Target="../media/image27.gif"/><Relationship Id="rId10" Type="http://schemas.openxmlformats.org/officeDocument/2006/relationships/image" Target="../media/image32.gif"/><Relationship Id="rId4" Type="http://schemas.openxmlformats.org/officeDocument/2006/relationships/image" Target="../media/image26.gif"/><Relationship Id="rId9" Type="http://schemas.openxmlformats.org/officeDocument/2006/relationships/image" Target="../media/image31.gif"/><Relationship Id="rId14" Type="http://schemas.openxmlformats.org/officeDocument/2006/relationships/image" Target="../media/image3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CCF4C538-E1F8-4665-A3C6-3F26E13085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5101" y="1782927"/>
            <a:ext cx="2369655" cy="1834819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4FA6AB46-3E82-4519-9B74-B4EB3AB647D3}"/>
              </a:ext>
            </a:extLst>
          </p:cNvPr>
          <p:cNvGrpSpPr/>
          <p:nvPr/>
        </p:nvGrpSpPr>
        <p:grpSpPr>
          <a:xfrm>
            <a:off x="4380262" y="1540769"/>
            <a:ext cx="2369655" cy="1897633"/>
            <a:chOff x="6107315" y="2054463"/>
            <a:chExt cx="2369654" cy="1897632"/>
          </a:xfrm>
        </p:grpSpPr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79C55792-583B-46EE-AF9E-1A5754BFD50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10723" y="2192826"/>
              <a:ext cx="2089887" cy="1759269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73688270-9B54-48EC-8BA4-D74464E028F6}"/>
                </a:ext>
              </a:extLst>
            </p:cNvPr>
            <p:cNvSpPr/>
            <p:nvPr/>
          </p:nvSpPr>
          <p:spPr>
            <a:xfrm flipV="1">
              <a:off x="6107315" y="2054463"/>
              <a:ext cx="2369654" cy="138358"/>
            </a:xfrm>
            <a:prstGeom prst="rect">
              <a:avLst/>
            </a:prstGeom>
            <a:solidFill>
              <a:srgbClr val="F8F8F8"/>
            </a:solidFill>
            <a:ln>
              <a:solidFill>
                <a:srgbClr val="F8F8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19" rIns="91440" bIns="4571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C030D4D7-F46B-4889-9DF9-41F3682D69C4}"/>
              </a:ext>
            </a:extLst>
          </p:cNvPr>
          <p:cNvGrpSpPr/>
          <p:nvPr/>
        </p:nvGrpSpPr>
        <p:grpSpPr>
          <a:xfrm>
            <a:off x="9177196" y="1432824"/>
            <a:ext cx="2888620" cy="1898418"/>
            <a:chOff x="9121693" y="1947496"/>
            <a:chExt cx="2888619" cy="1898419"/>
          </a:xfrm>
        </p:grpSpPr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12AC2717-FBE1-4279-9AC4-9E78024ACBD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81543" y="2158190"/>
              <a:ext cx="2759982" cy="1687725"/>
            </a:xfrm>
            <a:prstGeom prst="rect">
              <a:avLst/>
            </a:prstGeom>
          </p:spPr>
        </p:pic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140EE99D-5C6D-479C-A78F-1B915ADBA508}"/>
                </a:ext>
              </a:extLst>
            </p:cNvPr>
            <p:cNvSpPr/>
            <p:nvPr/>
          </p:nvSpPr>
          <p:spPr>
            <a:xfrm flipV="1">
              <a:off x="9121693" y="1947496"/>
              <a:ext cx="2888619" cy="246304"/>
            </a:xfrm>
            <a:prstGeom prst="rect">
              <a:avLst/>
            </a:prstGeom>
            <a:solidFill>
              <a:srgbClr val="F8F8F8"/>
            </a:solidFill>
            <a:ln>
              <a:solidFill>
                <a:srgbClr val="F8F8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19" rIns="91440" bIns="4571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A9EEE1EA-010E-48FE-8125-DCD5AD6BCEDE}"/>
              </a:ext>
            </a:extLst>
          </p:cNvPr>
          <p:cNvGrpSpPr/>
          <p:nvPr/>
        </p:nvGrpSpPr>
        <p:grpSpPr>
          <a:xfrm>
            <a:off x="11997029" y="1432828"/>
            <a:ext cx="2865920" cy="1923919"/>
            <a:chOff x="11927819" y="1943672"/>
            <a:chExt cx="2865921" cy="1923919"/>
          </a:xfrm>
        </p:grpSpPr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EBC09067-271B-474F-A446-1ACB85F8475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064170" y="2126398"/>
              <a:ext cx="2729570" cy="1741193"/>
            </a:xfrm>
            <a:prstGeom prst="rect">
              <a:avLst/>
            </a:prstGeom>
          </p:spPr>
        </p:pic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C8A4E1FA-9E53-4990-BF4D-977F8DBE561C}"/>
                </a:ext>
              </a:extLst>
            </p:cNvPr>
            <p:cNvSpPr/>
            <p:nvPr/>
          </p:nvSpPr>
          <p:spPr>
            <a:xfrm flipV="1">
              <a:off x="11927819" y="1943672"/>
              <a:ext cx="2844001" cy="213933"/>
            </a:xfrm>
            <a:prstGeom prst="rect">
              <a:avLst/>
            </a:prstGeom>
            <a:solidFill>
              <a:srgbClr val="F8F8F8"/>
            </a:solidFill>
            <a:ln>
              <a:solidFill>
                <a:srgbClr val="F8F8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19" rIns="91440" bIns="4571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76DD4F0A-11F9-4579-ADD4-8EBA99B7B4AD}"/>
              </a:ext>
            </a:extLst>
          </p:cNvPr>
          <p:cNvGrpSpPr/>
          <p:nvPr/>
        </p:nvGrpSpPr>
        <p:grpSpPr>
          <a:xfrm>
            <a:off x="15012048" y="1191272"/>
            <a:ext cx="2353842" cy="2297281"/>
            <a:chOff x="15166143" y="1883927"/>
            <a:chExt cx="2353842" cy="2297281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2DDA1A72-FB88-43FA-AAC0-6C607E9F2F1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95677" y="2017757"/>
              <a:ext cx="2224308" cy="2163451"/>
            </a:xfrm>
            <a:prstGeom prst="rect">
              <a:avLst/>
            </a:prstGeom>
          </p:spPr>
        </p:pic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500EDEA9-EF49-4D7D-8527-BF11D19BF490}"/>
                </a:ext>
              </a:extLst>
            </p:cNvPr>
            <p:cNvSpPr/>
            <p:nvPr/>
          </p:nvSpPr>
          <p:spPr>
            <a:xfrm flipV="1">
              <a:off x="15166143" y="1883927"/>
              <a:ext cx="2340000" cy="241555"/>
            </a:xfrm>
            <a:prstGeom prst="rect">
              <a:avLst/>
            </a:prstGeom>
            <a:solidFill>
              <a:srgbClr val="F8F8F8"/>
            </a:solidFill>
            <a:ln>
              <a:solidFill>
                <a:srgbClr val="F8F8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19" rIns="91440" bIns="4571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 dirty="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EEB62231-D597-45FB-A74D-D5870E09D657}"/>
              </a:ext>
            </a:extLst>
          </p:cNvPr>
          <p:cNvGrpSpPr/>
          <p:nvPr/>
        </p:nvGrpSpPr>
        <p:grpSpPr>
          <a:xfrm>
            <a:off x="17440204" y="1269932"/>
            <a:ext cx="2490306" cy="2354407"/>
            <a:chOff x="17594305" y="1962586"/>
            <a:chExt cx="2490307" cy="2354407"/>
          </a:xfrm>
        </p:grpSpPr>
        <p:pic>
          <p:nvPicPr>
            <p:cNvPr id="58" name="Picture 57">
              <a:extLst>
                <a:ext uri="{FF2B5EF4-FFF2-40B4-BE49-F238E27FC236}">
                  <a16:creationId xmlns:a16="http://schemas.microsoft.com/office/drawing/2014/main" id="{6776C0F0-8DE9-4178-84EC-37AC435F804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765324" y="2069211"/>
              <a:ext cx="2319288" cy="2247782"/>
            </a:xfrm>
            <a:prstGeom prst="rect">
              <a:avLst/>
            </a:prstGeom>
          </p:spPr>
        </p:pic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AB3C6BE4-D5B0-42B1-80C0-7B6D9E97F1F8}"/>
                </a:ext>
              </a:extLst>
            </p:cNvPr>
            <p:cNvSpPr/>
            <p:nvPr/>
          </p:nvSpPr>
          <p:spPr>
            <a:xfrm flipV="1">
              <a:off x="17594305" y="1962586"/>
              <a:ext cx="2459325" cy="178050"/>
            </a:xfrm>
            <a:prstGeom prst="rect">
              <a:avLst/>
            </a:prstGeom>
            <a:solidFill>
              <a:srgbClr val="F8F8F8"/>
            </a:solidFill>
            <a:ln>
              <a:solidFill>
                <a:srgbClr val="F8F8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19" rIns="91440" bIns="4571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 dirty="0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5D5A80AF-3707-4CD8-8D6C-D16DB48635A0}"/>
              </a:ext>
            </a:extLst>
          </p:cNvPr>
          <p:cNvGrpSpPr/>
          <p:nvPr/>
        </p:nvGrpSpPr>
        <p:grpSpPr>
          <a:xfrm>
            <a:off x="879495" y="1773295"/>
            <a:ext cx="1429860" cy="1659342"/>
            <a:chOff x="5100231" y="2200159"/>
            <a:chExt cx="860437" cy="1170770"/>
          </a:xfrm>
        </p:grpSpPr>
        <p:pic>
          <p:nvPicPr>
            <p:cNvPr id="60" name="Picture 59">
              <a:extLst>
                <a:ext uri="{FF2B5EF4-FFF2-40B4-BE49-F238E27FC236}">
                  <a16:creationId xmlns:a16="http://schemas.microsoft.com/office/drawing/2014/main" id="{5A7E7B5B-9A90-4C1D-B473-96C445F677F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10966" t="32230" r="70682" b="9105"/>
            <a:stretch/>
          </p:blipFill>
          <p:spPr>
            <a:xfrm>
              <a:off x="5148482" y="2456262"/>
              <a:ext cx="226812" cy="821416"/>
            </a:xfrm>
            <a:prstGeom prst="rect">
              <a:avLst/>
            </a:prstGeom>
          </p:spPr>
        </p:pic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9D2ED00F-2357-47A8-B825-86D9F80B5F88}"/>
                </a:ext>
              </a:extLst>
            </p:cNvPr>
            <p:cNvSpPr txBox="1"/>
            <p:nvPr/>
          </p:nvSpPr>
          <p:spPr>
            <a:xfrm>
              <a:off x="5300123" y="3153773"/>
              <a:ext cx="351954" cy="2171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dirty="0"/>
                <a:t>0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58E671FE-1D45-4E5A-A0D3-013FAE186497}"/>
                </a:ext>
              </a:extLst>
            </p:cNvPr>
            <p:cNvSpPr txBox="1"/>
            <p:nvPr/>
          </p:nvSpPr>
          <p:spPr>
            <a:xfrm>
              <a:off x="5300120" y="3055033"/>
              <a:ext cx="351954" cy="2171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dirty="0"/>
                <a:t>0.5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74CAD239-33DA-4954-B742-45B32A780AED}"/>
                </a:ext>
              </a:extLst>
            </p:cNvPr>
            <p:cNvSpPr txBox="1"/>
            <p:nvPr/>
          </p:nvSpPr>
          <p:spPr>
            <a:xfrm>
              <a:off x="5298897" y="2957136"/>
              <a:ext cx="351954" cy="2171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dirty="0"/>
                <a:t>1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F709493A-24F1-4600-838B-59E7C7DA5969}"/>
                </a:ext>
              </a:extLst>
            </p:cNvPr>
            <p:cNvSpPr txBox="1"/>
            <p:nvPr/>
          </p:nvSpPr>
          <p:spPr>
            <a:xfrm>
              <a:off x="5297673" y="2854243"/>
              <a:ext cx="351954" cy="2171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dirty="0"/>
                <a:t>1.5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7F6CE1D3-B844-4687-A933-5F6245C88E72}"/>
                </a:ext>
              </a:extLst>
            </p:cNvPr>
            <p:cNvSpPr txBox="1"/>
            <p:nvPr/>
          </p:nvSpPr>
          <p:spPr>
            <a:xfrm>
              <a:off x="5296450" y="2753178"/>
              <a:ext cx="351954" cy="2171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dirty="0"/>
                <a:t>2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36390879-7995-4CDA-8E10-853A7FE0B8CA}"/>
                </a:ext>
              </a:extLst>
            </p:cNvPr>
            <p:cNvSpPr txBox="1"/>
            <p:nvPr/>
          </p:nvSpPr>
          <p:spPr>
            <a:xfrm>
              <a:off x="5296450" y="2654624"/>
              <a:ext cx="351954" cy="2171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dirty="0"/>
                <a:t>3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55DA4E07-050F-4AF2-84FB-712764C88CC6}"/>
                </a:ext>
              </a:extLst>
            </p:cNvPr>
            <p:cNvSpPr txBox="1"/>
            <p:nvPr/>
          </p:nvSpPr>
          <p:spPr>
            <a:xfrm>
              <a:off x="5296450" y="2556381"/>
              <a:ext cx="351954" cy="2171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dirty="0"/>
                <a:t>4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25BFBEDE-FF46-4687-9D4A-90294A6110D1}"/>
                </a:ext>
              </a:extLst>
            </p:cNvPr>
            <p:cNvSpPr txBox="1"/>
            <p:nvPr/>
          </p:nvSpPr>
          <p:spPr>
            <a:xfrm>
              <a:off x="5296448" y="2452485"/>
              <a:ext cx="351954" cy="2171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dirty="0"/>
                <a:t>5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1F1B4519-DCB9-4BA2-9958-7F1C1B35BF32}"/>
                </a:ext>
              </a:extLst>
            </p:cNvPr>
            <p:cNvSpPr txBox="1"/>
            <p:nvPr/>
          </p:nvSpPr>
          <p:spPr>
            <a:xfrm>
              <a:off x="5100231" y="2200159"/>
              <a:ext cx="860437" cy="2171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dirty="0" err="1"/>
                <a:t>VonMises</a:t>
              </a:r>
              <a:r>
                <a:rPr lang="en-AU" sz="1400" dirty="0"/>
                <a:t> Stress</a:t>
              </a:r>
            </a:p>
          </p:txBody>
        </p:sp>
      </p:grpSp>
      <p:pic>
        <p:nvPicPr>
          <p:cNvPr id="29" name="Picture 28">
            <a:extLst>
              <a:ext uri="{FF2B5EF4-FFF2-40B4-BE49-F238E27FC236}">
                <a16:creationId xmlns:a16="http://schemas.microsoft.com/office/drawing/2014/main" id="{3F3293C6-377D-431A-8AF8-65C0400A3D3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1191" y="1804784"/>
            <a:ext cx="2586923" cy="1583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1890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CCF4C538-E1F8-4665-A3C6-3F26E13085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5499" y="693933"/>
            <a:ext cx="2369655" cy="1848000"/>
          </a:xfrm>
          <a:prstGeom prst="rect">
            <a:avLst/>
          </a:prstGeom>
        </p:spPr>
      </p:pic>
      <p:grpSp>
        <p:nvGrpSpPr>
          <p:cNvPr id="42" name="Group 41">
            <a:extLst>
              <a:ext uri="{FF2B5EF4-FFF2-40B4-BE49-F238E27FC236}">
                <a16:creationId xmlns:a16="http://schemas.microsoft.com/office/drawing/2014/main" id="{987C187A-D693-4F2F-ACC3-B96A51E5B43F}"/>
              </a:ext>
            </a:extLst>
          </p:cNvPr>
          <p:cNvGrpSpPr/>
          <p:nvPr/>
        </p:nvGrpSpPr>
        <p:grpSpPr>
          <a:xfrm>
            <a:off x="35469" y="1835471"/>
            <a:ext cx="2312016" cy="2017306"/>
            <a:chOff x="9103608" y="159608"/>
            <a:chExt cx="1660320" cy="1637413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C2193B57-6C18-4E71-8D50-0EC38ABFFC3E}"/>
                </a:ext>
              </a:extLst>
            </p:cNvPr>
            <p:cNvSpPr txBox="1"/>
            <p:nvPr/>
          </p:nvSpPr>
          <p:spPr>
            <a:xfrm>
              <a:off x="9381376" y="1572186"/>
              <a:ext cx="458641" cy="2248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dirty="0"/>
                <a:t>-1000</a:t>
              </a:r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5EC4C56B-33E6-4B89-A8DB-0136669D3AA8}"/>
                </a:ext>
              </a:extLst>
            </p:cNvPr>
            <p:cNvGrpSpPr/>
            <p:nvPr/>
          </p:nvGrpSpPr>
          <p:grpSpPr>
            <a:xfrm>
              <a:off x="9103608" y="159608"/>
              <a:ext cx="1660320" cy="1564813"/>
              <a:chOff x="9103608" y="1697048"/>
              <a:chExt cx="1660320" cy="1564813"/>
            </a:xfrm>
          </p:grpSpPr>
          <p:pic>
            <p:nvPicPr>
              <p:cNvPr id="2" name="Picture 1">
                <a:extLst>
                  <a:ext uri="{FF2B5EF4-FFF2-40B4-BE49-F238E27FC236}">
                    <a16:creationId xmlns:a16="http://schemas.microsoft.com/office/drawing/2014/main" id="{929676A8-84E3-4EC7-8DBD-3AC825AFB9A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8555" t="23835" r="74016" b="5719"/>
              <a:stretch/>
            </p:blipFill>
            <p:spPr>
              <a:xfrm>
                <a:off x="9173123" y="1893172"/>
                <a:ext cx="232973" cy="1368689"/>
              </a:xfrm>
              <a:prstGeom prst="rect">
                <a:avLst/>
              </a:prstGeom>
            </p:spPr>
          </p:pic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20C6F54-11DE-4F5C-9F47-6D2424769F81}"/>
                  </a:ext>
                </a:extLst>
              </p:cNvPr>
              <p:cNvSpPr txBox="1"/>
              <p:nvPr/>
            </p:nvSpPr>
            <p:spPr>
              <a:xfrm>
                <a:off x="9364363" y="2997282"/>
                <a:ext cx="458641" cy="2248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200" dirty="0"/>
                  <a:t>-300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EF0890B-6207-4691-98C8-642785C50C2C}"/>
                  </a:ext>
                </a:extLst>
              </p:cNvPr>
              <p:cNvSpPr txBox="1"/>
              <p:nvPr/>
            </p:nvSpPr>
            <p:spPr>
              <a:xfrm>
                <a:off x="9364363" y="2889558"/>
                <a:ext cx="458641" cy="2248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200" dirty="0"/>
                  <a:t>-200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E3FD06F-6B6F-4F98-AF3A-B4F7AA95ED1E}"/>
                  </a:ext>
                </a:extLst>
              </p:cNvPr>
              <p:cNvSpPr txBox="1"/>
              <p:nvPr/>
            </p:nvSpPr>
            <p:spPr>
              <a:xfrm>
                <a:off x="9364363" y="2781838"/>
                <a:ext cx="458641" cy="2248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200" dirty="0"/>
                  <a:t>-100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CB725AFC-FC3A-413F-A2B0-F86670390740}"/>
                  </a:ext>
                </a:extLst>
              </p:cNvPr>
              <p:cNvSpPr txBox="1"/>
              <p:nvPr/>
            </p:nvSpPr>
            <p:spPr>
              <a:xfrm>
                <a:off x="9364363" y="2671336"/>
                <a:ext cx="458641" cy="2248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200" dirty="0"/>
                  <a:t>-50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FBCAEE8-642B-4355-A570-603352D2BF4D}"/>
                  </a:ext>
                </a:extLst>
              </p:cNvPr>
              <p:cNvSpPr txBox="1"/>
              <p:nvPr/>
            </p:nvSpPr>
            <p:spPr>
              <a:xfrm>
                <a:off x="9364363" y="2563617"/>
                <a:ext cx="458641" cy="2248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200" dirty="0"/>
                  <a:t>-10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DE370BBE-BBA1-427D-A6FE-D4D21D93EBB4}"/>
                  </a:ext>
                </a:extLst>
              </p:cNvPr>
              <p:cNvSpPr txBox="1"/>
              <p:nvPr/>
            </p:nvSpPr>
            <p:spPr>
              <a:xfrm>
                <a:off x="9364363" y="2457550"/>
                <a:ext cx="458641" cy="2248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200" dirty="0"/>
                  <a:t>0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8D183DA-ACE8-450B-A38C-B7AE1855E274}"/>
                  </a:ext>
                </a:extLst>
              </p:cNvPr>
              <p:cNvSpPr txBox="1"/>
              <p:nvPr/>
            </p:nvSpPr>
            <p:spPr>
              <a:xfrm>
                <a:off x="9364363" y="2353903"/>
                <a:ext cx="458641" cy="2248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200" dirty="0"/>
                  <a:t>50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AE3C0BA2-E9AE-4D43-89BF-E2A3B6A91F2E}"/>
                  </a:ext>
                </a:extLst>
              </p:cNvPr>
              <p:cNvSpPr txBox="1"/>
              <p:nvPr/>
            </p:nvSpPr>
            <p:spPr>
              <a:xfrm>
                <a:off x="9364363" y="2247249"/>
                <a:ext cx="458641" cy="2248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200" dirty="0"/>
                  <a:t>100</a:t>
                </a: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DA97D6EB-40F3-4FC6-BCBB-D3D9835F4119}"/>
                  </a:ext>
                </a:extLst>
              </p:cNvPr>
              <p:cNvSpPr txBox="1"/>
              <p:nvPr/>
            </p:nvSpPr>
            <p:spPr>
              <a:xfrm>
                <a:off x="9364363" y="2136170"/>
                <a:ext cx="458641" cy="2248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200" dirty="0"/>
                  <a:t>200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4052BF84-3D3F-4007-B8E5-4F02D5C4E419}"/>
                  </a:ext>
                </a:extLst>
              </p:cNvPr>
              <p:cNvSpPr txBox="1"/>
              <p:nvPr/>
            </p:nvSpPr>
            <p:spPr>
              <a:xfrm>
                <a:off x="9364363" y="2024112"/>
                <a:ext cx="458641" cy="2248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200" dirty="0"/>
                  <a:t>300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C520B53-317F-4786-B0EB-BFB387AE0119}"/>
                  </a:ext>
                </a:extLst>
              </p:cNvPr>
              <p:cNvSpPr txBox="1"/>
              <p:nvPr/>
            </p:nvSpPr>
            <p:spPr>
              <a:xfrm>
                <a:off x="9364363" y="1917461"/>
                <a:ext cx="458641" cy="2248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200" dirty="0"/>
                  <a:t>1000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5502B9E0-596A-45D6-AE96-22D16CEF3989}"/>
                  </a:ext>
                </a:extLst>
              </p:cNvPr>
              <p:cNvSpPr txBox="1"/>
              <p:nvPr/>
            </p:nvSpPr>
            <p:spPr>
              <a:xfrm>
                <a:off x="9103608" y="1697048"/>
                <a:ext cx="1146154" cy="2498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400" dirty="0"/>
                  <a:t>Principal Strain</a:t>
                </a:r>
              </a:p>
            </p:txBody>
          </p:sp>
          <p:cxnSp>
            <p:nvCxnSpPr>
              <p:cNvPr id="5" name="Straight Connector 4">
                <a:extLst>
                  <a:ext uri="{FF2B5EF4-FFF2-40B4-BE49-F238E27FC236}">
                    <a16:creationId xmlns:a16="http://schemas.microsoft.com/office/drawing/2014/main" id="{0364F604-EED3-4A15-B0A2-DE16EA5EFA2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622009" y="2576450"/>
                <a:ext cx="1040449" cy="106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7" name="Arrow: Up 36">
                <a:extLst>
                  <a:ext uri="{FF2B5EF4-FFF2-40B4-BE49-F238E27FC236}">
                    <a16:creationId xmlns:a16="http://schemas.microsoft.com/office/drawing/2014/main" id="{9B0858A1-8288-4EC5-82E4-2691FAEA3144}"/>
                  </a:ext>
                </a:extLst>
              </p:cNvPr>
              <p:cNvSpPr/>
              <p:nvPr/>
            </p:nvSpPr>
            <p:spPr>
              <a:xfrm>
                <a:off x="9750995" y="1963130"/>
                <a:ext cx="108000" cy="545056"/>
              </a:xfrm>
              <a:prstGeom prst="upArrow">
                <a:avLst/>
              </a:prstGeom>
              <a:ln w="3175"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0170" tIns="35085" rIns="70170" bIns="35085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AU" sz="3200"/>
              </a:p>
            </p:txBody>
          </p:sp>
          <p:sp>
            <p:nvSpPr>
              <p:cNvPr id="38" name="Arrow: Up 37">
                <a:extLst>
                  <a:ext uri="{FF2B5EF4-FFF2-40B4-BE49-F238E27FC236}">
                    <a16:creationId xmlns:a16="http://schemas.microsoft.com/office/drawing/2014/main" id="{0ED8219E-29FC-499C-A4AA-1787D324BF9D}"/>
                  </a:ext>
                </a:extLst>
              </p:cNvPr>
              <p:cNvSpPr/>
              <p:nvPr/>
            </p:nvSpPr>
            <p:spPr>
              <a:xfrm flipV="1">
                <a:off x="9750995" y="2658189"/>
                <a:ext cx="108000" cy="545056"/>
              </a:xfrm>
              <a:prstGeom prst="upArrow">
                <a:avLst/>
              </a:prstGeom>
              <a:ln w="3175"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0170" tIns="35085" rIns="70170" bIns="35085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AU" sz="3200"/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4A44725B-14B4-43AB-9D64-8CD5A26DA5D8}"/>
                  </a:ext>
                </a:extLst>
              </p:cNvPr>
              <p:cNvSpPr txBox="1"/>
              <p:nvPr/>
            </p:nvSpPr>
            <p:spPr>
              <a:xfrm>
                <a:off x="9858996" y="2133454"/>
                <a:ext cx="904932" cy="2248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200" dirty="0"/>
                  <a:t>Tension (</a:t>
                </a:r>
                <a:r>
                  <a:rPr lang="el-GR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ε</a:t>
                </a:r>
                <a:r>
                  <a:rPr lang="en-AU" sz="12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AU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lang="en-AU" sz="1200" dirty="0"/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56DDF7D5-796E-43A2-9D68-16B3CB6C0A58}"/>
                  </a:ext>
                </a:extLst>
              </p:cNvPr>
              <p:cNvSpPr txBox="1"/>
              <p:nvPr/>
            </p:nvSpPr>
            <p:spPr>
              <a:xfrm>
                <a:off x="9858996" y="2789529"/>
                <a:ext cx="904932" cy="2248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200" dirty="0"/>
                  <a:t>Compression (</a:t>
                </a:r>
                <a:r>
                  <a:rPr lang="el-GR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ε</a:t>
                </a:r>
                <a:r>
                  <a:rPr lang="en-AU" sz="12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AU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lang="en-AU" sz="1200" dirty="0"/>
              </a:p>
            </p:txBody>
          </p:sp>
        </p:grp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368876C2-23F3-4BFC-8252-8EBCE7138ACB}"/>
              </a:ext>
            </a:extLst>
          </p:cNvPr>
          <p:cNvSpPr txBox="1"/>
          <p:nvPr/>
        </p:nvSpPr>
        <p:spPr>
          <a:xfrm>
            <a:off x="2214482" y="1401513"/>
            <a:ext cx="440282" cy="461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1" b="1" dirty="0">
                <a:latin typeface="Goudy Old Style" panose="02020502050305020303" pitchFamily="18" charset="0"/>
                <a:cs typeface="Times New Roman" panose="02020603050405020304" pitchFamily="18" charset="0"/>
              </a:rPr>
              <a:t>ε</a:t>
            </a:r>
            <a:r>
              <a:rPr lang="en-AU" sz="2401" b="1" baseline="-25000" dirty="0">
                <a:latin typeface="Goudy Old Style" panose="02020502050305020303" pitchFamily="18" charset="0"/>
                <a:cs typeface="Times New Roman" panose="02020603050405020304" pitchFamily="18" charset="0"/>
              </a:rPr>
              <a:t>1</a:t>
            </a:r>
            <a:endParaRPr lang="en-AU" sz="2401" b="1" dirty="0">
              <a:latin typeface="Goudy Old Style" panose="020205020503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1C9B565-A372-4905-9AFD-32BC38771AFE}"/>
              </a:ext>
            </a:extLst>
          </p:cNvPr>
          <p:cNvSpPr/>
          <p:nvPr/>
        </p:nvSpPr>
        <p:spPr>
          <a:xfrm>
            <a:off x="2214479" y="3602092"/>
            <a:ext cx="439544" cy="4617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2401" b="1" dirty="0">
                <a:latin typeface="Goudy Old Style" panose="02020502050305020303" pitchFamily="18" charset="0"/>
                <a:cs typeface="Times New Roman" panose="02020603050405020304" pitchFamily="18" charset="0"/>
              </a:rPr>
              <a:t>ε</a:t>
            </a:r>
            <a:r>
              <a:rPr lang="en-AU" sz="2401" b="1" baseline="-25000" dirty="0">
                <a:latin typeface="Goudy Old Style" panose="02020502050305020303" pitchFamily="18" charset="0"/>
                <a:cs typeface="Times New Roman" panose="02020603050405020304" pitchFamily="18" charset="0"/>
              </a:rPr>
              <a:t>2</a:t>
            </a:r>
            <a:endParaRPr lang="en-AU" sz="2401" dirty="0"/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33639F6B-3D4D-4C87-B224-5B5A4ABFAE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4503" y="3066172"/>
            <a:ext cx="2211628" cy="1848000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4FA6AB46-3E82-4519-9B74-B4EB3AB647D3}"/>
              </a:ext>
            </a:extLst>
          </p:cNvPr>
          <p:cNvGrpSpPr/>
          <p:nvPr/>
        </p:nvGrpSpPr>
        <p:grpSpPr>
          <a:xfrm>
            <a:off x="4903519" y="518330"/>
            <a:ext cx="2130021" cy="1959177"/>
            <a:chOff x="6310723" y="2024485"/>
            <a:chExt cx="2130020" cy="1959176"/>
          </a:xfrm>
        </p:grpSpPr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79C55792-583B-46EE-AF9E-1A5754BFD50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10723" y="2161261"/>
              <a:ext cx="2089887" cy="1822400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73688270-9B54-48EC-8BA4-D74464E028F6}"/>
                </a:ext>
              </a:extLst>
            </p:cNvPr>
            <p:cNvSpPr/>
            <p:nvPr/>
          </p:nvSpPr>
          <p:spPr>
            <a:xfrm flipV="1">
              <a:off x="6316744" y="2024485"/>
              <a:ext cx="2123999" cy="213591"/>
            </a:xfrm>
            <a:prstGeom prst="rect">
              <a:avLst/>
            </a:prstGeom>
            <a:solidFill>
              <a:srgbClr val="F8F8F8"/>
            </a:solidFill>
            <a:ln>
              <a:solidFill>
                <a:srgbClr val="F8F8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19" rIns="91440" bIns="4571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A9EEE1EA-010E-48FE-8125-DCD5AD6BCEDE}"/>
              </a:ext>
            </a:extLst>
          </p:cNvPr>
          <p:cNvGrpSpPr/>
          <p:nvPr/>
        </p:nvGrpSpPr>
        <p:grpSpPr>
          <a:xfrm>
            <a:off x="12382515" y="324132"/>
            <a:ext cx="2904277" cy="1918744"/>
            <a:chOff x="11927820" y="1973652"/>
            <a:chExt cx="2904278" cy="1918744"/>
          </a:xfrm>
        </p:grpSpPr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EBC09067-271B-474F-A446-1ACB85F8475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094584" y="2161261"/>
              <a:ext cx="2558550" cy="1731135"/>
            </a:xfrm>
            <a:prstGeom prst="rect">
              <a:avLst/>
            </a:prstGeom>
          </p:spPr>
        </p:pic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C8A4E1FA-9E53-4990-BF4D-977F8DBE561C}"/>
                </a:ext>
              </a:extLst>
            </p:cNvPr>
            <p:cNvSpPr/>
            <p:nvPr/>
          </p:nvSpPr>
          <p:spPr>
            <a:xfrm flipV="1">
              <a:off x="11927820" y="1973652"/>
              <a:ext cx="2904278" cy="202556"/>
            </a:xfrm>
            <a:prstGeom prst="rect">
              <a:avLst/>
            </a:prstGeom>
            <a:solidFill>
              <a:srgbClr val="F8F8F8"/>
            </a:solidFill>
            <a:ln>
              <a:solidFill>
                <a:srgbClr val="F8F8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19" rIns="91440" bIns="4571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 dirty="0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76DD4F0A-11F9-4579-ADD4-8EBA99B7B4AD}"/>
              </a:ext>
            </a:extLst>
          </p:cNvPr>
          <p:cNvGrpSpPr/>
          <p:nvPr/>
        </p:nvGrpSpPr>
        <p:grpSpPr>
          <a:xfrm>
            <a:off x="15197715" y="275485"/>
            <a:ext cx="1981702" cy="2266452"/>
            <a:chOff x="15251138" y="2050541"/>
            <a:chExt cx="1981702" cy="2266452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2DDA1A72-FB88-43FA-AAC0-6C607E9F2F1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95677" y="2161261"/>
              <a:ext cx="1937163" cy="2155732"/>
            </a:xfrm>
            <a:prstGeom prst="rect">
              <a:avLst/>
            </a:prstGeom>
          </p:spPr>
        </p:pic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500EDEA9-EF49-4D7D-8527-BF11D19BF490}"/>
                </a:ext>
              </a:extLst>
            </p:cNvPr>
            <p:cNvSpPr/>
            <p:nvPr/>
          </p:nvSpPr>
          <p:spPr>
            <a:xfrm flipV="1">
              <a:off x="15251138" y="2050541"/>
              <a:ext cx="1937163" cy="213591"/>
            </a:xfrm>
            <a:prstGeom prst="rect">
              <a:avLst/>
            </a:prstGeom>
            <a:solidFill>
              <a:srgbClr val="F8F8F8"/>
            </a:solidFill>
            <a:ln>
              <a:solidFill>
                <a:srgbClr val="F8F8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19" rIns="91440" bIns="4571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EEB62231-D597-45FB-A74D-D5870E09D657}"/>
              </a:ext>
            </a:extLst>
          </p:cNvPr>
          <p:cNvGrpSpPr/>
          <p:nvPr/>
        </p:nvGrpSpPr>
        <p:grpSpPr>
          <a:xfrm>
            <a:off x="17316024" y="230654"/>
            <a:ext cx="2514075" cy="2311280"/>
            <a:chOff x="17489375" y="2005712"/>
            <a:chExt cx="2514076" cy="2311280"/>
          </a:xfrm>
        </p:grpSpPr>
        <p:pic>
          <p:nvPicPr>
            <p:cNvPr id="58" name="Picture 57">
              <a:extLst>
                <a:ext uri="{FF2B5EF4-FFF2-40B4-BE49-F238E27FC236}">
                  <a16:creationId xmlns:a16="http://schemas.microsoft.com/office/drawing/2014/main" id="{6776C0F0-8DE9-4178-84EC-37AC435F804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751508" y="2161261"/>
              <a:ext cx="2251943" cy="2155731"/>
            </a:xfrm>
            <a:prstGeom prst="rect">
              <a:avLst/>
            </a:prstGeom>
          </p:spPr>
        </p:pic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AB3C6BE4-D5B0-42B1-80C0-7B6D9E97F1F8}"/>
                </a:ext>
              </a:extLst>
            </p:cNvPr>
            <p:cNvSpPr/>
            <p:nvPr/>
          </p:nvSpPr>
          <p:spPr>
            <a:xfrm flipV="1">
              <a:off x="17489375" y="2005712"/>
              <a:ext cx="2459325" cy="178050"/>
            </a:xfrm>
            <a:prstGeom prst="rect">
              <a:avLst/>
            </a:prstGeom>
            <a:solidFill>
              <a:srgbClr val="F8F8F8"/>
            </a:solidFill>
            <a:ln>
              <a:solidFill>
                <a:srgbClr val="F8F8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19" rIns="91440" bIns="4571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 dirty="0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1468BBFA-C98A-4F2A-821E-4F04C0E509C9}"/>
              </a:ext>
            </a:extLst>
          </p:cNvPr>
          <p:cNvGrpSpPr/>
          <p:nvPr/>
        </p:nvGrpSpPr>
        <p:grpSpPr>
          <a:xfrm>
            <a:off x="4842955" y="2924985"/>
            <a:ext cx="2251148" cy="1904322"/>
            <a:chOff x="6149461" y="4431149"/>
            <a:chExt cx="2251149" cy="1904322"/>
          </a:xfrm>
        </p:grpSpPr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9E59D519-582C-4151-9DB4-84DF5EF7371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10723" y="4533502"/>
              <a:ext cx="2089887" cy="1801969"/>
            </a:xfrm>
            <a:prstGeom prst="rect">
              <a:avLst/>
            </a:prstGeom>
          </p:spPr>
        </p:pic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6D8BB430-8353-4ED7-99E6-20DCED7BB339}"/>
                </a:ext>
              </a:extLst>
            </p:cNvPr>
            <p:cNvSpPr/>
            <p:nvPr/>
          </p:nvSpPr>
          <p:spPr>
            <a:xfrm flipV="1">
              <a:off x="6149461" y="4431149"/>
              <a:ext cx="2251149" cy="213591"/>
            </a:xfrm>
            <a:prstGeom prst="rect">
              <a:avLst/>
            </a:prstGeom>
            <a:solidFill>
              <a:srgbClr val="F8F8F8"/>
            </a:solidFill>
            <a:ln>
              <a:solidFill>
                <a:srgbClr val="F8F8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19" rIns="91440" bIns="4571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2398290-1D83-42E0-980A-D3EFEEFF8CAD}"/>
              </a:ext>
            </a:extLst>
          </p:cNvPr>
          <p:cNvGrpSpPr/>
          <p:nvPr/>
        </p:nvGrpSpPr>
        <p:grpSpPr>
          <a:xfrm>
            <a:off x="12325912" y="2666123"/>
            <a:ext cx="2829668" cy="1948825"/>
            <a:chOff x="11871227" y="4255672"/>
            <a:chExt cx="2829669" cy="1948824"/>
          </a:xfrm>
        </p:grpSpPr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9AB06660-B038-4263-B010-0062A872AAA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046823" y="4533502"/>
              <a:ext cx="2654073" cy="1670994"/>
            </a:xfrm>
            <a:prstGeom prst="rect">
              <a:avLst/>
            </a:prstGeom>
          </p:spPr>
        </p:pic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CAE7494A-021A-418B-A9E1-46F0DC3A273B}"/>
                </a:ext>
              </a:extLst>
            </p:cNvPr>
            <p:cNvSpPr/>
            <p:nvPr/>
          </p:nvSpPr>
          <p:spPr>
            <a:xfrm flipV="1">
              <a:off x="11871227" y="4255672"/>
              <a:ext cx="2829669" cy="286903"/>
            </a:xfrm>
            <a:prstGeom prst="rect">
              <a:avLst/>
            </a:prstGeom>
            <a:solidFill>
              <a:srgbClr val="F8F8F8"/>
            </a:solidFill>
            <a:ln>
              <a:solidFill>
                <a:srgbClr val="F8F8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19" rIns="91440" bIns="4571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EF3783F-E71F-4BE2-8FDA-9498C8D3528C}"/>
              </a:ext>
            </a:extLst>
          </p:cNvPr>
          <p:cNvGrpSpPr/>
          <p:nvPr/>
        </p:nvGrpSpPr>
        <p:grpSpPr>
          <a:xfrm>
            <a:off x="15033827" y="2687410"/>
            <a:ext cx="2206631" cy="2256435"/>
            <a:chOff x="15087251" y="4462466"/>
            <a:chExt cx="2206630" cy="2256435"/>
          </a:xfrm>
        </p:grpSpPr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4D2BFB59-EFD7-4F40-88F1-E53B624C6F8A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51139" y="4533502"/>
              <a:ext cx="2026239" cy="2185399"/>
            </a:xfrm>
            <a:prstGeom prst="rect">
              <a:avLst/>
            </a:prstGeom>
          </p:spPr>
        </p:pic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60FFB45F-856F-4939-B47E-00E42BEF801C}"/>
                </a:ext>
              </a:extLst>
            </p:cNvPr>
            <p:cNvSpPr/>
            <p:nvPr/>
          </p:nvSpPr>
          <p:spPr>
            <a:xfrm flipV="1">
              <a:off x="15087251" y="4462466"/>
              <a:ext cx="2206630" cy="213590"/>
            </a:xfrm>
            <a:prstGeom prst="rect">
              <a:avLst/>
            </a:prstGeom>
            <a:solidFill>
              <a:srgbClr val="F8F8F8"/>
            </a:solidFill>
            <a:ln>
              <a:solidFill>
                <a:srgbClr val="F8F8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19" rIns="91440" bIns="4571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AD58C8A-3927-4004-ABE2-7A5B1FAB46AB}"/>
              </a:ext>
            </a:extLst>
          </p:cNvPr>
          <p:cNvGrpSpPr/>
          <p:nvPr/>
        </p:nvGrpSpPr>
        <p:grpSpPr>
          <a:xfrm>
            <a:off x="17500038" y="2562559"/>
            <a:ext cx="2330060" cy="2351608"/>
            <a:chOff x="17673390" y="4337625"/>
            <a:chExt cx="2330061" cy="2351608"/>
          </a:xfrm>
        </p:grpSpPr>
        <p:pic>
          <p:nvPicPr>
            <p:cNvPr id="61" name="Picture 60">
              <a:extLst>
                <a:ext uri="{FF2B5EF4-FFF2-40B4-BE49-F238E27FC236}">
                  <a16:creationId xmlns:a16="http://schemas.microsoft.com/office/drawing/2014/main" id="{BB97A174-CF34-41B7-9358-697464ABFC20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774164" y="4533502"/>
              <a:ext cx="2206630" cy="2155731"/>
            </a:xfrm>
            <a:prstGeom prst="rect">
              <a:avLst/>
            </a:prstGeom>
          </p:spPr>
        </p:pic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DC697A44-828F-4B53-A164-100DC54129BC}"/>
                </a:ext>
              </a:extLst>
            </p:cNvPr>
            <p:cNvSpPr/>
            <p:nvPr/>
          </p:nvSpPr>
          <p:spPr>
            <a:xfrm flipV="1">
              <a:off x="17673390" y="4337625"/>
              <a:ext cx="2330061" cy="281565"/>
            </a:xfrm>
            <a:prstGeom prst="rect">
              <a:avLst/>
            </a:prstGeom>
            <a:solidFill>
              <a:srgbClr val="F8F8F8"/>
            </a:solidFill>
            <a:ln>
              <a:solidFill>
                <a:srgbClr val="F8F8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19" rIns="91440" bIns="4571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/>
            </a:p>
          </p:txBody>
        </p:sp>
      </p:grpSp>
      <p:pic>
        <p:nvPicPr>
          <p:cNvPr id="80" name="Picture 79">
            <a:extLst>
              <a:ext uri="{FF2B5EF4-FFF2-40B4-BE49-F238E27FC236}">
                <a16:creationId xmlns:a16="http://schemas.microsoft.com/office/drawing/2014/main" id="{E38F8221-6D60-434C-ACED-DEF4425C35D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1764" y="652862"/>
            <a:ext cx="2586923" cy="1658550"/>
          </a:xfrm>
          <a:prstGeom prst="rect">
            <a:avLst/>
          </a:prstGeom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CA0969E5-AEDE-4E1F-A27F-2FAE0C80E2C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8811" y="3097415"/>
            <a:ext cx="2592829" cy="1600261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C030D4D7-F46B-4889-9DF9-41F3682D69C4}"/>
              </a:ext>
            </a:extLst>
          </p:cNvPr>
          <p:cNvGrpSpPr/>
          <p:nvPr/>
        </p:nvGrpSpPr>
        <p:grpSpPr>
          <a:xfrm>
            <a:off x="9622699" y="365414"/>
            <a:ext cx="2601805" cy="1929908"/>
            <a:chOff x="9166663" y="1962487"/>
            <a:chExt cx="2601804" cy="1929909"/>
          </a:xfrm>
        </p:grpSpPr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12AC2717-FBE1-4279-9AC4-9E78024ACBD7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81544" y="2161261"/>
              <a:ext cx="2586923" cy="1731135"/>
            </a:xfrm>
            <a:prstGeom prst="rect">
              <a:avLst/>
            </a:prstGeom>
          </p:spPr>
        </p:pic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140EE99D-5C6D-479C-A78F-1B915ADBA508}"/>
                </a:ext>
              </a:extLst>
            </p:cNvPr>
            <p:cNvSpPr/>
            <p:nvPr/>
          </p:nvSpPr>
          <p:spPr>
            <a:xfrm flipV="1">
              <a:off x="9166663" y="1962487"/>
              <a:ext cx="2586923" cy="213935"/>
            </a:xfrm>
            <a:prstGeom prst="rect">
              <a:avLst/>
            </a:prstGeom>
            <a:solidFill>
              <a:srgbClr val="F8F8F8"/>
            </a:solidFill>
            <a:ln>
              <a:solidFill>
                <a:srgbClr val="F8F8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19" rIns="91440" bIns="4571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B2E1162-2E5A-4B95-95A7-C4D51002795A}"/>
              </a:ext>
            </a:extLst>
          </p:cNvPr>
          <p:cNvGrpSpPr/>
          <p:nvPr/>
        </p:nvGrpSpPr>
        <p:grpSpPr>
          <a:xfrm>
            <a:off x="9547813" y="2797789"/>
            <a:ext cx="2736586" cy="1884486"/>
            <a:chOff x="9031881" y="4334901"/>
            <a:chExt cx="2736586" cy="1884487"/>
          </a:xfrm>
        </p:grpSpPr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D8961C54-2784-4158-A0CE-D6B04A2C7D06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81544" y="4533502"/>
              <a:ext cx="2586923" cy="1685886"/>
            </a:xfrm>
            <a:prstGeom prst="rect">
              <a:avLst/>
            </a:prstGeom>
          </p:spPr>
        </p:pic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D47A6BAC-862E-4EF8-BC62-FBDEDC74BA8F}"/>
                </a:ext>
              </a:extLst>
            </p:cNvPr>
            <p:cNvSpPr/>
            <p:nvPr/>
          </p:nvSpPr>
          <p:spPr>
            <a:xfrm flipV="1">
              <a:off x="9031881" y="4334901"/>
              <a:ext cx="2706715" cy="213590"/>
            </a:xfrm>
            <a:prstGeom prst="rect">
              <a:avLst/>
            </a:prstGeom>
            <a:solidFill>
              <a:srgbClr val="F8F8F8"/>
            </a:solidFill>
            <a:ln>
              <a:solidFill>
                <a:srgbClr val="F8F8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19" rIns="91440" bIns="4571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/>
            </a:p>
          </p:txBody>
        </p:sp>
      </p:grpSp>
      <p:sp>
        <p:nvSpPr>
          <p:cNvPr id="85" name="Rectangle 84">
            <a:extLst>
              <a:ext uri="{FF2B5EF4-FFF2-40B4-BE49-F238E27FC236}">
                <a16:creationId xmlns:a16="http://schemas.microsoft.com/office/drawing/2014/main" id="{D6FE7109-6F28-4C48-AB98-90DE92C96E7B}"/>
              </a:ext>
            </a:extLst>
          </p:cNvPr>
          <p:cNvSpPr/>
          <p:nvPr/>
        </p:nvSpPr>
        <p:spPr>
          <a:xfrm flipV="1">
            <a:off x="12023549" y="2187780"/>
            <a:ext cx="934072" cy="165104"/>
          </a:xfrm>
          <a:prstGeom prst="rect">
            <a:avLst/>
          </a:prstGeom>
          <a:solidFill>
            <a:srgbClr val="F8F8F8"/>
          </a:solidFill>
          <a:ln>
            <a:solidFill>
              <a:srgbClr val="F8F8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19" rIns="91440" bIns="4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50054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CCF4C538-E1F8-4665-A3C6-3F26E13085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57186" y="548229"/>
            <a:ext cx="2417064" cy="2023872"/>
          </a:xfrm>
          <a:prstGeom prst="rect">
            <a:avLst/>
          </a:prstGeom>
        </p:spPr>
      </p:pic>
      <p:grpSp>
        <p:nvGrpSpPr>
          <p:cNvPr id="41" name="Group 40">
            <a:extLst>
              <a:ext uri="{FF2B5EF4-FFF2-40B4-BE49-F238E27FC236}">
                <a16:creationId xmlns:a16="http://schemas.microsoft.com/office/drawing/2014/main" id="{5EC4C56B-33E6-4B89-A8DB-0136669D3AA8}"/>
              </a:ext>
            </a:extLst>
          </p:cNvPr>
          <p:cNvGrpSpPr/>
          <p:nvPr/>
        </p:nvGrpSpPr>
        <p:grpSpPr>
          <a:xfrm>
            <a:off x="41380" y="1827547"/>
            <a:ext cx="2614462" cy="1986076"/>
            <a:chOff x="9103608" y="1697048"/>
            <a:chExt cx="1660320" cy="1612064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929676A8-84E3-4EC7-8DBD-3AC825AFB9A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920" t="30402" r="66785" b="21500"/>
            <a:stretch/>
          </p:blipFill>
          <p:spPr>
            <a:xfrm>
              <a:off x="9126093" y="2059283"/>
              <a:ext cx="280405" cy="1150501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20C6F54-11DE-4F5C-9F47-6D2424769F81}"/>
                </a:ext>
              </a:extLst>
            </p:cNvPr>
            <p:cNvSpPr txBox="1"/>
            <p:nvPr/>
          </p:nvSpPr>
          <p:spPr>
            <a:xfrm>
              <a:off x="9368120" y="3084277"/>
              <a:ext cx="258526" cy="2248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dirty="0"/>
                <a:t>-5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EF0890B-6207-4691-98C8-642785C50C2C}"/>
                </a:ext>
              </a:extLst>
            </p:cNvPr>
            <p:cNvSpPr txBox="1"/>
            <p:nvPr/>
          </p:nvSpPr>
          <p:spPr>
            <a:xfrm>
              <a:off x="9368120" y="2971859"/>
              <a:ext cx="258526" cy="2248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dirty="0"/>
                <a:t>-4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E3FD06F-6B6F-4F98-AF3A-B4F7AA95ED1E}"/>
                </a:ext>
              </a:extLst>
            </p:cNvPr>
            <p:cNvSpPr txBox="1"/>
            <p:nvPr/>
          </p:nvSpPr>
          <p:spPr>
            <a:xfrm>
              <a:off x="9368120" y="2859775"/>
              <a:ext cx="258526" cy="2248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dirty="0"/>
                <a:t>-3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B725AFC-FC3A-413F-A2B0-F86670390740}"/>
                </a:ext>
              </a:extLst>
            </p:cNvPr>
            <p:cNvSpPr txBox="1"/>
            <p:nvPr/>
          </p:nvSpPr>
          <p:spPr>
            <a:xfrm>
              <a:off x="9368120" y="2747024"/>
              <a:ext cx="258526" cy="2248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dirty="0"/>
                <a:t>-2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FBCAEE8-642B-4355-A570-603352D2BF4D}"/>
                </a:ext>
              </a:extLst>
            </p:cNvPr>
            <p:cNvSpPr txBox="1"/>
            <p:nvPr/>
          </p:nvSpPr>
          <p:spPr>
            <a:xfrm>
              <a:off x="9368120" y="2641157"/>
              <a:ext cx="258526" cy="2248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dirty="0"/>
                <a:t>-1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E370BBE-BBA1-427D-A6FE-D4D21D93EBB4}"/>
                </a:ext>
              </a:extLst>
            </p:cNvPr>
            <p:cNvSpPr txBox="1"/>
            <p:nvPr/>
          </p:nvSpPr>
          <p:spPr>
            <a:xfrm>
              <a:off x="9398375" y="2513330"/>
              <a:ext cx="458641" cy="2248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dirty="0"/>
                <a:t>0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8D183DA-ACE8-450B-A38C-B7AE1855E274}"/>
                </a:ext>
              </a:extLst>
            </p:cNvPr>
            <p:cNvSpPr txBox="1"/>
            <p:nvPr/>
          </p:nvSpPr>
          <p:spPr>
            <a:xfrm>
              <a:off x="9388643" y="2400912"/>
              <a:ext cx="258526" cy="2248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dirty="0"/>
                <a:t>1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E3C0BA2-E9AE-4D43-89BF-E2A3B6A91F2E}"/>
                </a:ext>
              </a:extLst>
            </p:cNvPr>
            <p:cNvSpPr txBox="1"/>
            <p:nvPr/>
          </p:nvSpPr>
          <p:spPr>
            <a:xfrm>
              <a:off x="9388643" y="2280098"/>
              <a:ext cx="258526" cy="2248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dirty="0"/>
                <a:t>2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DA97D6EB-40F3-4FC6-BCBB-D3D9835F4119}"/>
                </a:ext>
              </a:extLst>
            </p:cNvPr>
            <p:cNvSpPr txBox="1"/>
            <p:nvPr/>
          </p:nvSpPr>
          <p:spPr>
            <a:xfrm>
              <a:off x="9392064" y="2175743"/>
              <a:ext cx="258526" cy="2248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dirty="0"/>
                <a:t>3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4052BF84-3D3F-4007-B8E5-4F02D5C4E419}"/>
                </a:ext>
              </a:extLst>
            </p:cNvPr>
            <p:cNvSpPr txBox="1"/>
            <p:nvPr/>
          </p:nvSpPr>
          <p:spPr>
            <a:xfrm>
              <a:off x="9388643" y="2067081"/>
              <a:ext cx="258526" cy="2248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dirty="0"/>
                <a:t>4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2C520B53-317F-4786-B0EB-BFB387AE0119}"/>
                </a:ext>
              </a:extLst>
            </p:cNvPr>
            <p:cNvSpPr txBox="1"/>
            <p:nvPr/>
          </p:nvSpPr>
          <p:spPr>
            <a:xfrm>
              <a:off x="9388643" y="1941635"/>
              <a:ext cx="258526" cy="2248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dirty="0"/>
                <a:t>5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5502B9E0-596A-45D6-AE96-22D16CEF3989}"/>
                </a:ext>
              </a:extLst>
            </p:cNvPr>
            <p:cNvSpPr txBox="1"/>
            <p:nvPr/>
          </p:nvSpPr>
          <p:spPr>
            <a:xfrm>
              <a:off x="9103608" y="1697048"/>
              <a:ext cx="1146154" cy="249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dirty="0"/>
                <a:t>Principal Stress</a:t>
              </a:r>
            </a:p>
          </p:txBody>
        </p: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0364F604-EED3-4A15-B0A2-DE16EA5EFA2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622009" y="2576450"/>
              <a:ext cx="1040449" cy="106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7" name="Arrow: Up 36">
              <a:extLst>
                <a:ext uri="{FF2B5EF4-FFF2-40B4-BE49-F238E27FC236}">
                  <a16:creationId xmlns:a16="http://schemas.microsoft.com/office/drawing/2014/main" id="{9B0858A1-8288-4EC5-82E4-2691FAEA3144}"/>
                </a:ext>
              </a:extLst>
            </p:cNvPr>
            <p:cNvSpPr/>
            <p:nvPr/>
          </p:nvSpPr>
          <p:spPr>
            <a:xfrm>
              <a:off x="9750995" y="1963130"/>
              <a:ext cx="108000" cy="545056"/>
            </a:xfrm>
            <a:prstGeom prst="upArrow">
              <a:avLst/>
            </a:prstGeom>
            <a:ln w="31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0170" tIns="35085" rIns="70170" bIns="3508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 sz="3200"/>
            </a:p>
          </p:txBody>
        </p:sp>
        <p:sp>
          <p:nvSpPr>
            <p:cNvPr id="38" name="Arrow: Up 37">
              <a:extLst>
                <a:ext uri="{FF2B5EF4-FFF2-40B4-BE49-F238E27FC236}">
                  <a16:creationId xmlns:a16="http://schemas.microsoft.com/office/drawing/2014/main" id="{0ED8219E-29FC-499C-A4AA-1787D324BF9D}"/>
                </a:ext>
              </a:extLst>
            </p:cNvPr>
            <p:cNvSpPr/>
            <p:nvPr/>
          </p:nvSpPr>
          <p:spPr>
            <a:xfrm flipV="1">
              <a:off x="9750995" y="2658189"/>
              <a:ext cx="108000" cy="545056"/>
            </a:xfrm>
            <a:prstGeom prst="upArrow">
              <a:avLst/>
            </a:prstGeom>
            <a:ln w="317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0170" tIns="35085" rIns="70170" bIns="3508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 sz="3200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4A44725B-14B4-43AB-9D64-8CD5A26DA5D8}"/>
                </a:ext>
              </a:extLst>
            </p:cNvPr>
            <p:cNvSpPr txBox="1"/>
            <p:nvPr/>
          </p:nvSpPr>
          <p:spPr>
            <a:xfrm>
              <a:off x="9858996" y="2133454"/>
              <a:ext cx="904932" cy="249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dirty="0"/>
                <a:t>Tension (</a:t>
              </a:r>
              <a:r>
                <a:rPr lang="en-AU" sz="1400" b="1" dirty="0">
                  <a:latin typeface="Goudy Old Style" panose="02020502050305020303" pitchFamily="18" charset="0"/>
                  <a:cs typeface="Times New Roman" panose="02020603050405020304" pitchFamily="18" charset="0"/>
                </a:rPr>
                <a:t>σ</a:t>
              </a:r>
              <a:r>
                <a:rPr lang="en-AU" sz="1400" b="1" baseline="-25000" dirty="0">
                  <a:latin typeface="Goudy Old Style" panose="02020502050305020303" pitchFamily="18" charset="0"/>
                  <a:cs typeface="Times New Roman" panose="02020603050405020304" pitchFamily="18" charset="0"/>
                </a:rPr>
                <a:t>1</a:t>
              </a:r>
              <a:r>
                <a:rPr lang="en-A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endParaRPr lang="en-AU" sz="1200" dirty="0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56DDF7D5-796E-43A2-9D68-16B3CB6C0A58}"/>
                </a:ext>
              </a:extLst>
            </p:cNvPr>
            <p:cNvSpPr txBox="1"/>
            <p:nvPr/>
          </p:nvSpPr>
          <p:spPr>
            <a:xfrm>
              <a:off x="9858996" y="2789529"/>
              <a:ext cx="904932" cy="3997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dirty="0"/>
                <a:t>Compression (</a:t>
              </a:r>
              <a:r>
                <a:rPr lang="en-AU" sz="1400" b="1" dirty="0">
                  <a:latin typeface="Goudy Old Style" panose="02020502050305020303" pitchFamily="18" charset="0"/>
                  <a:cs typeface="Times New Roman" panose="02020603050405020304" pitchFamily="18" charset="0"/>
                </a:rPr>
                <a:t>σ</a:t>
              </a:r>
              <a:r>
                <a:rPr lang="en-AU" sz="12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A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endParaRPr lang="en-AU" sz="1200" dirty="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368876C2-23F3-4BFC-8252-8EBCE7138ACB}"/>
              </a:ext>
            </a:extLst>
          </p:cNvPr>
          <p:cNvSpPr txBox="1"/>
          <p:nvPr/>
        </p:nvSpPr>
        <p:spPr>
          <a:xfrm>
            <a:off x="2091417" y="1365754"/>
            <a:ext cx="523956" cy="461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1" b="1" dirty="0">
                <a:latin typeface="Goudy Old Style" panose="02020502050305020303" pitchFamily="18" charset="0"/>
                <a:cs typeface="Times New Roman" panose="02020603050405020304" pitchFamily="18" charset="0"/>
              </a:rPr>
              <a:t>σ</a:t>
            </a:r>
            <a:r>
              <a:rPr lang="en-AU" sz="2401" b="1" baseline="-25000" dirty="0">
                <a:latin typeface="Goudy Old Style" panose="02020502050305020303" pitchFamily="18" charset="0"/>
                <a:cs typeface="Times New Roman" panose="02020603050405020304" pitchFamily="18" charset="0"/>
              </a:rPr>
              <a:t>1</a:t>
            </a:r>
            <a:endParaRPr lang="en-AU" sz="2401" b="1" dirty="0">
              <a:latin typeface="Goudy Old Style" panose="020205020503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1C9B565-A372-4905-9AFD-32BC38771AFE}"/>
              </a:ext>
            </a:extLst>
          </p:cNvPr>
          <p:cNvSpPr/>
          <p:nvPr/>
        </p:nvSpPr>
        <p:spPr>
          <a:xfrm>
            <a:off x="2152442" y="3602092"/>
            <a:ext cx="476412" cy="4617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AU" sz="2401" b="1" dirty="0">
                <a:latin typeface="Goudy Old Style" panose="02020502050305020303" pitchFamily="18" charset="0"/>
                <a:cs typeface="Times New Roman" panose="02020603050405020304" pitchFamily="18" charset="0"/>
              </a:rPr>
              <a:t>σ</a:t>
            </a:r>
            <a:r>
              <a:rPr lang="en-AU" sz="2401" b="1" baseline="-25000" dirty="0">
                <a:latin typeface="Goudy Old Style" panose="02020502050305020303" pitchFamily="18" charset="0"/>
                <a:cs typeface="Times New Roman" panose="02020603050405020304" pitchFamily="18" charset="0"/>
              </a:rPr>
              <a:t>2</a:t>
            </a:r>
            <a:endParaRPr lang="en-AU" sz="2401" b="1" dirty="0">
              <a:latin typeface="Goudy Old Style" panose="02020502050305020303" pitchFamily="18" charset="0"/>
              <a:cs typeface="Times New Roman" panose="02020603050405020304" pitchFamily="18" charset="0"/>
            </a:endParaRPr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33639F6B-3D4D-4C87-B224-5B5A4ABFAE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54875" y="2936020"/>
            <a:ext cx="2407920" cy="1978152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79C55792-583B-46EE-AF9E-1A5754BFD50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81822" y="486503"/>
            <a:ext cx="2350389" cy="2084642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EBC09067-271B-474F-A446-1ACB85F8475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859725" y="511741"/>
            <a:ext cx="2477989" cy="173113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2DDA1A72-FB88-43FA-AAC0-6C607E9F2F1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318750" y="386201"/>
            <a:ext cx="2043589" cy="2303621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6776C0F0-8DE9-4178-84EC-37AC435F804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672158" y="386203"/>
            <a:ext cx="2332292" cy="2436019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9E59D519-582C-4151-9DB4-84DF5EF7371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95946" y="2858736"/>
            <a:ext cx="2306098" cy="2049209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9AB06660-B038-4263-B010-0062A872AAA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861803" y="2960092"/>
            <a:ext cx="2474446" cy="1670995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4D2BFB59-EFD7-4F40-88F1-E53B624C6F8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305590" y="2758441"/>
            <a:ext cx="2043589" cy="2303621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BB97A174-CF34-41B7-9358-697464ABFC2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743503" y="2758441"/>
            <a:ext cx="2332292" cy="2436019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id="{E38F8221-6D60-434C-ACED-DEF4425C35D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65918" y="564187"/>
            <a:ext cx="2587181" cy="1669066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12AC2717-FBE1-4279-9AC4-9E78024ACBD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52132" y="564188"/>
            <a:ext cx="2480047" cy="1731134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D8961C54-2784-4158-A0CE-D6B04A2C7D0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80805" y="2996390"/>
            <a:ext cx="2534673" cy="1685885"/>
          </a:xfrm>
          <a:prstGeom prst="rect">
            <a:avLst/>
          </a:prstGeom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CA0969E5-AEDE-4E1F-A27F-2FAE0C80E2C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38915" y="3097413"/>
            <a:ext cx="2641187" cy="1630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0657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222</TotalTime>
  <Words>70</Words>
  <Application>Microsoft Office PowerPoint</Application>
  <PresentationFormat>Custom</PresentationFormat>
  <Paragraphs>42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Goudy Old Style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Hyab Mehari Abraha</dc:creator>
  <cp:lastModifiedBy>Hyab Mehari Abraha</cp:lastModifiedBy>
  <cp:revision>22</cp:revision>
  <dcterms:created xsi:type="dcterms:W3CDTF">2018-04-02T01:47:02Z</dcterms:created>
  <dcterms:modified xsi:type="dcterms:W3CDTF">2020-02-21T16:51:40Z</dcterms:modified>
</cp:coreProperties>
</file>