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98"/>
    <p:restoredTop sz="93009"/>
  </p:normalViewPr>
  <p:slideViewPr>
    <p:cSldViewPr snapToGrid="0" snapToObjects="1">
      <p:cViewPr varScale="1">
        <p:scale>
          <a:sx n="112" d="100"/>
          <a:sy n="112" d="100"/>
        </p:scale>
        <p:origin x="23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375A0-A3D4-D44C-9B85-FA4749FE4474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7C0BF-C74D-7C4D-8D33-DEBEAC94E5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2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Figure 2a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7C0BF-C74D-7C4D-8D33-DEBEAC94E52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500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Figure 2b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7C0BF-C74D-7C4D-8D33-DEBEAC94E52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303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Figure 2c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7C0BF-C74D-7C4D-8D33-DEBEAC94E52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215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Figure 2d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7C0BF-C74D-7C4D-8D33-DEBEAC94E52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094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081BB-53B5-2F41-9AE3-37CE59EBB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FFAC46-04BA-E745-8F88-1C242058D0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D5A361-B280-824B-9B5A-5683905A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F1D275-1172-654B-9D2C-3EE8D2DC8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01AD33-D001-E143-8F8D-15A9F55CB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243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87E120-B2A0-1D40-B388-485E490FF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F27AD2A-BDCC-6A43-9C0F-27FC2914B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B1C572-8380-9341-A6A3-D81918816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126709-4AAB-6149-B1A0-3AA927EBF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465718-5C71-E64A-937F-D6A1D48C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08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E11A2C-E97B-2748-8337-76157C7C51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44FFB6-EBD2-0540-A111-AE1B53E5B8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C9A7DF-69E1-0744-ABD4-50995FD0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F7DB3E-3C7D-E44D-AD6D-B96A3FC0A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F35105-6066-3D43-9772-2FD4817C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52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12B59F-236D-664D-8315-B36B147C3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0E0CAC-8312-434B-B4EF-D6CC591F2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308090-48D0-6942-B3E6-3C941AAC0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A43BCE-7DC6-5A46-A000-9EE3789D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9390F2-E7D7-DD45-8DB3-02C4E3D6F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46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8F7E1-214E-CC42-A455-F091586CA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B3AD0B-479D-1A4C-AD48-DAE60FAA6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EE62AD-46BA-0643-8117-B7CD91665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E4C76F-C304-6B42-ADC1-3DA7C24A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FCD769-6CC2-AE42-96A2-196EBF60D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5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EE302-78BD-F141-8669-EB3641F3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019A49-6F08-4E4D-BCD6-E67B10242F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53AD2E3-CF71-044D-8178-B62403EE0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3E2680B-378D-2F41-8C67-560F329B6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5B517BC-B8FB-FD46-9C5C-7074AA7B9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14FFBA-4FF5-534D-B4A1-D1B41100C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1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0A219-BE61-064F-87A1-815374E15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014D4A-8BE0-DD4C-B698-CD0C1EF02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E254E9-027D-C741-B6C3-D228A42AF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381794-2B09-8648-8E13-BF7B0F8085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479787A-9FB9-9842-80AC-F5CF523C91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F7A4BDF-4D91-0041-81A0-3E208DAD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6963907-2206-B94D-B61B-BA324CFB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EB639E-A293-E54C-A46F-0E27F35C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97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18B72-DF24-A34A-9EAA-69BB350C6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D2A2CC-5C8B-B443-ACA1-1F8441A6E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CA036A-DA44-024A-924D-39467E271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76CFA5-8308-EF45-A7B7-F433E3976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44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60AABB6-C68C-8A40-9588-46CC9663C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DC917F-E0A5-EC48-8BB4-45C218DA4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27E173B-3781-6F4B-A88C-384A4366A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09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DFBB2-F936-4842-AF43-D7FBD436C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21D333-7878-1A4A-A5C1-8FEAFBB1B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D0912F-37FF-4A4A-A017-7C7B68521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5E9F57-1C77-F34C-A35B-71B2D5274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9F34FB-772C-EC4F-813F-B4277F77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B9B851-B00E-A74F-92D4-60E48BB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18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3FB2AA-FC65-7149-AE1D-1A3F625FC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4D3C4D0-4159-F342-AA53-F251393BAF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6042AF2-C665-E940-9F51-241644DAF6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2579C4-8E7A-DB49-821E-FED032A1E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E9EE86-4390-1743-9FBA-3ECFBCF81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AE1D31-D5AB-2048-87FB-DCC0EEF90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1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C8FC98-0628-E645-AB05-AE8D6713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01AB0-5F76-454B-907D-AA4F2CEB9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381B84-EB70-8445-B905-B857F08F6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1B1DC-9B8F-7B4C-9E01-E7E0433B287C}" type="datetimeFigureOut">
              <a:rPr lang="fr-FR" smtClean="0"/>
              <a:t>08/09/2020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A48C81-A979-D243-9CEA-D833608F27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06CB23-58E3-9D42-9FD7-8FEBC8477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CAD51-C447-CF45-AED1-B8CBCB3B4D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0A03DC1-7F00-9C42-8125-E8BA13352DF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AEFF20-ABE2-2846-A1C9-AAEA87B063C4}"/>
              </a:ext>
            </a:extLst>
          </p:cNvPr>
          <p:cNvSpPr/>
          <p:nvPr/>
        </p:nvSpPr>
        <p:spPr>
          <a:xfrm>
            <a:off x="7123957" y="590548"/>
            <a:ext cx="1001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Figure </a:t>
            </a:r>
            <a:r>
              <a:rPr lang="fr-FR" b="1" dirty="0" err="1"/>
              <a:t>Ia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7333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4691FC9-9481-3A46-A6A1-DEFA8B54F35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5C2827-8026-664A-9669-2A2A27043720}"/>
              </a:ext>
            </a:extLst>
          </p:cNvPr>
          <p:cNvSpPr/>
          <p:nvPr/>
        </p:nvSpPr>
        <p:spPr>
          <a:xfrm>
            <a:off x="7123957" y="590548"/>
            <a:ext cx="1010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Figure </a:t>
            </a:r>
            <a:r>
              <a:rPr lang="fr-FR" b="1" dirty="0" err="1"/>
              <a:t>Ib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4862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144CA4-1D44-B64D-A9BD-252C5F5D5D3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7D7CBEC-C6E0-4041-8D4D-E6F93A07B32A}"/>
              </a:ext>
            </a:extLst>
          </p:cNvPr>
          <p:cNvSpPr txBox="1"/>
          <p:nvPr/>
        </p:nvSpPr>
        <p:spPr>
          <a:xfrm>
            <a:off x="1655806" y="729048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</a:t>
            </a:r>
            <a:endParaRPr lang="fr-FR" sz="2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D534C9-9C5F-2646-8B3C-3FEBBB330DDB}"/>
              </a:ext>
            </a:extLst>
          </p:cNvPr>
          <p:cNvSpPr/>
          <p:nvPr/>
        </p:nvSpPr>
        <p:spPr>
          <a:xfrm>
            <a:off x="7123957" y="590548"/>
            <a:ext cx="983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Figure </a:t>
            </a:r>
            <a:r>
              <a:rPr lang="fr-FR" b="1" dirty="0" err="1"/>
              <a:t>Ic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5842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2C1C403-DD5B-454F-8B24-8FCD55B038A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72E64E0-6443-E04D-B0E7-03BDE65527DA}"/>
              </a:ext>
            </a:extLst>
          </p:cNvPr>
          <p:cNvSpPr txBox="1"/>
          <p:nvPr/>
        </p:nvSpPr>
        <p:spPr>
          <a:xfrm>
            <a:off x="1655806" y="729048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  <a:endParaRPr lang="fr-FR" sz="2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802C3A-20F7-074B-8FB7-913505D188E3}"/>
              </a:ext>
            </a:extLst>
          </p:cNvPr>
          <p:cNvSpPr/>
          <p:nvPr/>
        </p:nvSpPr>
        <p:spPr>
          <a:xfrm>
            <a:off x="7123957" y="590548"/>
            <a:ext cx="1010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/>
              <a:t>Figure Id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4413619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22</Words>
  <Application>Microsoft Macintosh PowerPoint</Application>
  <PresentationFormat>Grand écran</PresentationFormat>
  <Paragraphs>14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Claude Alvarez</dc:creator>
  <cp:lastModifiedBy>Jean Claude Alvarez</cp:lastModifiedBy>
  <cp:revision>12</cp:revision>
  <dcterms:created xsi:type="dcterms:W3CDTF">2020-06-02T14:39:23Z</dcterms:created>
  <dcterms:modified xsi:type="dcterms:W3CDTF">2020-09-08T21:06:01Z</dcterms:modified>
</cp:coreProperties>
</file>