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508" y="-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A121C-DA80-4541-9A36-5ABA96BA715B}" type="datetimeFigureOut">
              <a:rPr lang="en-GB" smtClean="0"/>
              <a:t>08/07/2020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C524A-3260-4861-AC97-B244D716F28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en-US" sz="1800" dirty="0"/>
              <a:t>The raw gels </a:t>
            </a:r>
            <a:r>
              <a:rPr lang="en-US" sz="1800" dirty="0" smtClean="0"/>
              <a:t>data</a:t>
            </a:r>
            <a:br>
              <a:rPr lang="en-US" sz="1800" dirty="0" smtClean="0"/>
            </a:br>
            <a:r>
              <a:rPr lang="en-US" sz="1800" dirty="0" smtClean="0"/>
              <a:t>Molecular </a:t>
            </a:r>
            <a:r>
              <a:rPr lang="en-US" sz="1800" dirty="0"/>
              <a:t>analysis of transgenic events of emmer wheat and </a:t>
            </a:r>
            <a:r>
              <a:rPr lang="en-US" sz="1800" dirty="0" err="1"/>
              <a:t>Timophefeev’s</a:t>
            </a:r>
            <a:r>
              <a:rPr lang="en-US" sz="1800" dirty="0"/>
              <a:t> wheat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6237312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original blot presented in Fig. 2 (Right and Center)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6743714" cy="47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1907704" y="908720"/>
            <a:ext cx="6048672" cy="604664"/>
          </a:xfrm>
        </p:spPr>
        <p:txBody>
          <a:bodyPr vert="vert270">
            <a:normAutofit/>
          </a:bodyPr>
          <a:lstStyle/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M</a:t>
            </a:r>
          </a:p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P </a:t>
            </a:r>
          </a:p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WT</a:t>
            </a:r>
          </a:p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pm-3</a:t>
            </a:r>
          </a:p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Pm-4</a:t>
            </a:r>
          </a:p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Pi-5b </a:t>
            </a:r>
          </a:p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Pi-9a</a:t>
            </a:r>
          </a:p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Pi-18</a:t>
            </a:r>
          </a:p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Pi-20</a:t>
            </a:r>
          </a:p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Pi-31</a:t>
            </a:r>
          </a:p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Pi-37</a:t>
            </a:r>
          </a:p>
          <a:p>
            <a:pPr>
              <a:spcAft>
                <a:spcPts val="200"/>
              </a:spcAft>
              <a:buNone/>
            </a:pPr>
            <a:r>
              <a:rPr lang="en-US" sz="1400" dirty="0" smtClean="0"/>
              <a:t>Pi-60 </a:t>
            </a:r>
          </a:p>
          <a:p>
            <a:pPr>
              <a:spcAft>
                <a:spcPts val="200"/>
              </a:spcAft>
              <a:buNone/>
            </a:pPr>
            <a:endParaRPr lang="en-US" sz="1400" dirty="0"/>
          </a:p>
          <a:p>
            <a:pPr>
              <a:spcAft>
                <a:spcPts val="200"/>
              </a:spcAft>
              <a:buNone/>
            </a:pPr>
            <a:endParaRPr lang="en-US" sz="1400" dirty="0" smtClean="0"/>
          </a:p>
          <a:p>
            <a:pPr>
              <a:spcAft>
                <a:spcPts val="200"/>
              </a:spcAft>
              <a:buNone/>
            </a:pPr>
            <a:endParaRPr lang="en-US" sz="1400" dirty="0"/>
          </a:p>
          <a:p>
            <a:pPr>
              <a:spcAft>
                <a:spcPts val="100"/>
              </a:spcAft>
              <a:buNone/>
            </a:pPr>
            <a:r>
              <a:rPr lang="en-US" sz="1400" dirty="0" smtClean="0"/>
              <a:t>Pm-6</a:t>
            </a:r>
          </a:p>
          <a:p>
            <a:pPr>
              <a:spcAft>
                <a:spcPts val="100"/>
              </a:spcAft>
              <a:buNone/>
            </a:pPr>
            <a:r>
              <a:rPr lang="en-US" sz="1400" dirty="0" smtClean="0"/>
              <a:t>Pi-46</a:t>
            </a:r>
          </a:p>
          <a:p>
            <a:pPr>
              <a:spcAft>
                <a:spcPts val="100"/>
              </a:spcAft>
              <a:buNone/>
            </a:pPr>
            <a:r>
              <a:rPr lang="en-US" sz="1400" dirty="0" smtClean="0"/>
              <a:t>Pi-81b </a:t>
            </a:r>
          </a:p>
          <a:p>
            <a:pPr>
              <a:spcAft>
                <a:spcPts val="100"/>
              </a:spcAft>
              <a:buNone/>
            </a:pPr>
            <a:r>
              <a:rPr lang="en-US" sz="1400" dirty="0" smtClean="0"/>
              <a:t>P </a:t>
            </a:r>
          </a:p>
          <a:p>
            <a:pPr>
              <a:spcAft>
                <a:spcPts val="100"/>
              </a:spcAft>
              <a:buNone/>
            </a:pPr>
            <a:r>
              <a:rPr lang="en-US" sz="1400" dirty="0" smtClean="0"/>
              <a:t>M </a:t>
            </a:r>
            <a:endParaRPr lang="en-GB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805264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original blot presented in Fig. 2 (Left)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628800"/>
            <a:ext cx="4172110" cy="403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915816" y="836712"/>
            <a:ext cx="3816424" cy="748680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Pi-102P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Pi-98b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Pi-91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Pi-85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Pi-40A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Pi-36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Pi-33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Pi-28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400" dirty="0" smtClean="0"/>
              <a:t>Pi-103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5298959" cy="3899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5805264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original gels presented in Fig. 4h</a:t>
            </a:r>
            <a:endParaRPr lang="ko-KR" altLang="en-US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267744" y="1268760"/>
            <a:ext cx="2016224" cy="360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       P     WT   Tw1 Tw2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860032" y="1196752"/>
            <a:ext cx="2232248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       P   WT     Tw1        Tw2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+       -      +      -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b timoff0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340768"/>
            <a:ext cx="3663696" cy="4332732"/>
          </a:xfrm>
        </p:spPr>
      </p:pic>
      <p:sp>
        <p:nvSpPr>
          <p:cNvPr id="4" name="TextBox 3"/>
          <p:cNvSpPr txBox="1"/>
          <p:nvPr/>
        </p:nvSpPr>
        <p:spPr>
          <a:xfrm>
            <a:off x="683568" y="5805264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original blot presented in Fig. 4i</a:t>
            </a:r>
            <a:endParaRPr lang="ko-KR" altLang="en-US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347864" y="548680"/>
            <a:ext cx="3240360" cy="820688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400" dirty="0" smtClean="0"/>
              <a:t>T0 Tw1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T1 Tw2a</a:t>
            </a:r>
          </a:p>
          <a:p>
            <a:pPr marL="342900" indent="-342900">
              <a:spcBef>
                <a:spcPct val="20000"/>
              </a:spcBef>
              <a:spcAft>
                <a:spcPts val="700"/>
              </a:spcAft>
            </a:pPr>
            <a:r>
              <a:rPr lang="en-US" sz="1400" dirty="0"/>
              <a:t>T1 </a:t>
            </a:r>
            <a:r>
              <a:rPr lang="en-US" sz="1400" dirty="0" smtClean="0"/>
              <a:t>Tw2b</a:t>
            </a:r>
          </a:p>
          <a:p>
            <a:pPr marL="342900" lvl="0" indent="-342900">
              <a:spcBef>
                <a:spcPct val="20000"/>
              </a:spcBef>
              <a:spcAft>
                <a:spcPts val="700"/>
              </a:spcAft>
            </a:pPr>
            <a:r>
              <a:rPr lang="en-US" sz="1400" dirty="0"/>
              <a:t>T1 </a:t>
            </a:r>
            <a:r>
              <a:rPr lang="en-US" sz="1400" dirty="0" smtClean="0"/>
              <a:t>Tw2c</a:t>
            </a:r>
          </a:p>
          <a:p>
            <a:pPr marL="342900" lvl="0" indent="-342900">
              <a:spcBef>
                <a:spcPct val="20000"/>
              </a:spcBef>
              <a:spcAft>
                <a:spcPts val="700"/>
              </a:spcAft>
            </a:pPr>
            <a:r>
              <a:rPr lang="en-US" sz="1400" dirty="0" smtClean="0"/>
              <a:t>T0 Tw2</a:t>
            </a:r>
            <a:endParaRPr lang="en-US" sz="1400" dirty="0"/>
          </a:p>
          <a:p>
            <a:pPr marL="342900" indent="-342900">
              <a:spcBef>
                <a:spcPct val="20000"/>
              </a:spcBef>
              <a:spcAft>
                <a:spcPts val="700"/>
              </a:spcAft>
            </a:pPr>
            <a:endParaRPr lang="en-US" sz="14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101</Words>
  <Application>Microsoft Office PowerPoint</Application>
  <PresentationFormat>Экран (4:3)</PresentationFormat>
  <Paragraphs>51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The raw gels data Molecular analysis of transgenic events of emmer wheat and Timophefeev’s wheat</vt:lpstr>
      <vt:lpstr>Слайд 2</vt:lpstr>
      <vt:lpstr>Слайд 3</vt:lpstr>
      <vt:lpstr>Слайд 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raw gels data Molecular analysis of transgenic events of emmer wheat and Timophefeev’s wheat</dc:title>
  <dc:creator>triticum</dc:creator>
  <cp:lastModifiedBy>triticum</cp:lastModifiedBy>
  <cp:revision>2</cp:revision>
  <dcterms:created xsi:type="dcterms:W3CDTF">2020-07-08T07:14:52Z</dcterms:created>
  <dcterms:modified xsi:type="dcterms:W3CDTF">2020-07-08T08:08:12Z</dcterms:modified>
</cp:coreProperties>
</file>