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3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C3EE8C-A283-F842-BF47-3AAACFBA69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492FFF-A3B9-5045-90BC-5C158EAEC5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0CFA30-A318-A944-8F42-9F980DFD7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049F-3C7A-B348-9985-9DACE15127DC}" type="datetimeFigureOut">
              <a:rPr lang="en-US" smtClean="0"/>
              <a:t>9/29/20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D40A82-A9E8-BB4C-8478-244A00C17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850EE7-9D58-A24F-A97D-3AD8D8AC1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6E3E-E4A3-6D42-A47D-57DE4EC17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874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B246C-937F-A44D-8527-690687732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007D74-BD72-EC42-9572-6F71FE7DF4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F3D792-FC0B-5544-BA74-B1ED75422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049F-3C7A-B348-9985-9DACE15127DC}" type="datetimeFigureOut">
              <a:rPr lang="en-US" smtClean="0"/>
              <a:t>9/29/20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666DB2-A5D7-254A-BFAC-1E0FB5E8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C85487-A4C3-8645-861E-190CC3A75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6E3E-E4A3-6D42-A47D-57DE4EC17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167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1456591-E557-B340-9C6B-CF322F59D6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194C8F-2C4C-DE4F-BF14-5FB11C6F42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97D600-A204-B44B-871D-FAC297FF1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049F-3C7A-B348-9985-9DACE15127DC}" type="datetimeFigureOut">
              <a:rPr lang="en-US" smtClean="0"/>
              <a:t>9/29/20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81FFD8-BA66-C84F-B271-2FA5204BC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AA36C-EEEF-C749-9ACE-6A914AF3B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6E3E-E4A3-6D42-A47D-57DE4EC17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89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472418-5E69-5342-9E7C-1F52679DA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FF5276-1559-3C40-B659-26B695AF70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A919F9-80B7-204E-BF28-835D51A3E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049F-3C7A-B348-9985-9DACE15127DC}" type="datetimeFigureOut">
              <a:rPr lang="en-US" smtClean="0"/>
              <a:t>9/29/20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3A2415-00B2-F842-B60A-660C928FF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8670CD-B20C-C24D-9D43-9A10E2238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6E3E-E4A3-6D42-A47D-57DE4EC17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950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19A6D-68B6-6142-80D9-DF916FFC0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89C78C-F8FB-E640-A41B-3BE420052E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D4D4FA-84D7-EC41-A4A7-5A1AB4F09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049F-3C7A-B348-9985-9DACE15127DC}" type="datetimeFigureOut">
              <a:rPr lang="en-US" smtClean="0"/>
              <a:t>9/29/20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A21D06-DE1E-FF48-A867-CD4B8462B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F1A7CA-1F6D-7A4D-8D4C-66CBBB42B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6E3E-E4A3-6D42-A47D-57DE4EC17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161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D874C-FB2A-2948-A12C-F010B59D6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21D5C8-769F-794F-B51D-A05BAC5AE1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AB4D3F-F47D-E94F-BC43-A17F63E76F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F35D1E-A29E-F346-927B-E13BF4A33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049F-3C7A-B348-9985-9DACE15127DC}" type="datetimeFigureOut">
              <a:rPr lang="en-US" smtClean="0"/>
              <a:t>9/29/20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90D35F-7D53-5B40-9534-078E2CBFD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5934B5-1D8E-C34A-BCC8-120359EE9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6E3E-E4A3-6D42-A47D-57DE4EC17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238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D08E0-2A7A-0149-A112-9D7DD1914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2BDCF9-E7CE-2243-8A00-30CC3EAEEA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AB1AC2-CE43-3E47-AE29-3E1DA929A8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F98D17-A844-F64F-837A-1EF311B335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A47433-F4AF-9F46-B9F7-F724D75AE1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926295-28EF-F048-B962-9C784FA51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049F-3C7A-B348-9985-9DACE15127DC}" type="datetimeFigureOut">
              <a:rPr lang="en-US" smtClean="0"/>
              <a:t>9/29/20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9422C1-4082-7F42-A349-997838EC5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374EF2-339C-DC4A-85C6-7EE9A3E2C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6E3E-E4A3-6D42-A47D-57DE4EC17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777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181B6-8F2C-1B44-9DE1-1588DFC05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E26564-0260-5748-B898-7D0C6EE59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049F-3C7A-B348-9985-9DACE15127DC}" type="datetimeFigureOut">
              <a:rPr lang="en-US" smtClean="0"/>
              <a:t>9/29/20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EFF801-C8A1-6047-A269-2EE134F8D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471146-38F9-DB47-93ED-9FCFC622E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6E3E-E4A3-6D42-A47D-57DE4EC17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046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48AA5E-C96E-364C-8C5D-64C82184C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049F-3C7A-B348-9985-9DACE15127DC}" type="datetimeFigureOut">
              <a:rPr lang="en-US" smtClean="0"/>
              <a:t>9/29/20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0BD2D5-BC7A-FD4A-9817-FF515F5A0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257C92-4103-8747-8F4A-9E71BAB87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6E3E-E4A3-6D42-A47D-57DE4EC17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24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EA10B-22EF-454E-8342-B1E33E5F3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028107-A313-3046-A925-7D60DF15C3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3A593D-ADFE-AA46-875B-CCFF7F4137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D53325-6118-204A-B198-1AF1A7B12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049F-3C7A-B348-9985-9DACE15127DC}" type="datetimeFigureOut">
              <a:rPr lang="en-US" smtClean="0"/>
              <a:t>9/29/20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934E14-3F44-1449-8A1B-2B9E3063D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3C9F30-428F-8B49-BD17-8985AE84E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6E3E-E4A3-6D42-A47D-57DE4EC17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903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3440D2-6735-D04F-AEC0-E63883C28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AB5783-157A-6E43-BE71-391BADB803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674951-45D8-4F40-8CFC-34BCDAAC11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3F6BA0-0241-8A49-B022-F74F1FB6F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6049F-3C7A-B348-9985-9DACE15127DC}" type="datetimeFigureOut">
              <a:rPr lang="en-US" smtClean="0"/>
              <a:t>9/29/20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2B35B4-BA43-C64A-A2BA-8FCC24FE1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33E4A1-4F78-CB4E-8B7A-0D449DAF1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06E3E-E4A3-6D42-A47D-57DE4EC17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596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7EBAF1B-DC61-164C-ACE6-1DC86D66B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DB1B37-E89B-0E4B-A18F-C917320616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1E3CDE-ACEF-BC43-942B-99DA7697F3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6049F-3C7A-B348-9985-9DACE15127DC}" type="datetimeFigureOut">
              <a:rPr lang="en-US" smtClean="0"/>
              <a:t>9/29/20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0E01E-F401-AE4E-9787-AA85BF4148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D4E721-0692-864C-9C4A-1EAC5F2428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06E3E-E4A3-6D42-A47D-57DE4EC17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183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holding a sign posing for the camera&#10;&#10;Description automatically generated">
            <a:extLst>
              <a:ext uri="{FF2B5EF4-FFF2-40B4-BE49-F238E27FC236}">
                <a16:creationId xmlns:a16="http://schemas.microsoft.com/office/drawing/2014/main" id="{9492AEB0-FF95-A447-BFA9-8A7BEAAF8C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65" y="3037964"/>
            <a:ext cx="3810000" cy="3810000"/>
          </a:xfrm>
          <a:prstGeom prst="rect">
            <a:avLst/>
          </a:prstGeom>
        </p:spPr>
      </p:pic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0DB8A940-2A1F-E247-8515-23012EC04C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887" y="675292"/>
            <a:ext cx="3170130" cy="2117804"/>
          </a:xfrm>
          <a:prstGeom prst="rect">
            <a:avLst/>
          </a:prstGeom>
        </p:spPr>
      </p:pic>
      <p:pic>
        <p:nvPicPr>
          <p:cNvPr id="11" name="Picture 10" descr="A person standing in front of water&#10;&#10;Description automatically generated">
            <a:extLst>
              <a:ext uri="{FF2B5EF4-FFF2-40B4-BE49-F238E27FC236}">
                <a16:creationId xmlns:a16="http://schemas.microsoft.com/office/drawing/2014/main" id="{31EFD147-DF8F-974E-954F-E72FA8519B6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0044"/>
          <a:stretch/>
        </p:blipFill>
        <p:spPr>
          <a:xfrm>
            <a:off x="4154995" y="3037964"/>
            <a:ext cx="3816909" cy="3810000"/>
          </a:xfrm>
          <a:prstGeom prst="rect">
            <a:avLst/>
          </a:prstGeom>
        </p:spPr>
      </p:pic>
      <p:pic>
        <p:nvPicPr>
          <p:cNvPr id="13" name="Picture 12" descr="Text&#10;&#10;Description automatically generated">
            <a:extLst>
              <a:ext uri="{FF2B5EF4-FFF2-40B4-BE49-F238E27FC236}">
                <a16:creationId xmlns:a16="http://schemas.microsoft.com/office/drawing/2014/main" id="{7881D82F-FC45-CB4D-89CC-C3ABE711FB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79099" y="538909"/>
            <a:ext cx="3352074" cy="2456482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ECA23C4-6306-0448-BAB9-2B6C292A39AB}"/>
              </a:ext>
            </a:extLst>
          </p:cNvPr>
          <p:cNvCxnSpPr/>
          <p:nvPr/>
        </p:nvCxnSpPr>
        <p:spPr>
          <a:xfrm>
            <a:off x="4002591" y="0"/>
            <a:ext cx="0" cy="685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CBF6F3A-A9E0-BD49-A920-480B57FD07C6}"/>
              </a:ext>
            </a:extLst>
          </p:cNvPr>
          <p:cNvCxnSpPr/>
          <p:nvPr/>
        </p:nvCxnSpPr>
        <p:spPr>
          <a:xfrm>
            <a:off x="8106498" y="0"/>
            <a:ext cx="0" cy="685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05D84FC-ECE8-7546-BD1C-F37853DD7137}"/>
              </a:ext>
            </a:extLst>
          </p:cNvPr>
          <p:cNvGrpSpPr/>
          <p:nvPr/>
        </p:nvGrpSpPr>
        <p:grpSpPr>
          <a:xfrm>
            <a:off x="8470991" y="456362"/>
            <a:ext cx="3225800" cy="2668167"/>
            <a:chOff x="8470991" y="456362"/>
            <a:chExt cx="3225800" cy="2668167"/>
          </a:xfrm>
        </p:grpSpPr>
        <p:pic>
          <p:nvPicPr>
            <p:cNvPr id="23" name="Picture 22" descr="Graphical user interface, text, application&#10;&#10;Description automatically generated">
              <a:extLst>
                <a:ext uri="{FF2B5EF4-FFF2-40B4-BE49-F238E27FC236}">
                  <a16:creationId xmlns:a16="http://schemas.microsoft.com/office/drawing/2014/main" id="{480CB707-3AFD-4A4A-BA67-706588254A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82535"/>
            <a:stretch/>
          </p:blipFill>
          <p:spPr>
            <a:xfrm>
              <a:off x="8470991" y="2587769"/>
              <a:ext cx="3225800" cy="536760"/>
            </a:xfrm>
            <a:prstGeom prst="rect">
              <a:avLst/>
            </a:prstGeom>
          </p:spPr>
        </p:pic>
        <p:pic>
          <p:nvPicPr>
            <p:cNvPr id="21" name="Picture 20" descr="Graphical user interface, text, application&#10;&#10;Description automatically generated">
              <a:extLst>
                <a:ext uri="{FF2B5EF4-FFF2-40B4-BE49-F238E27FC236}">
                  <a16:creationId xmlns:a16="http://schemas.microsoft.com/office/drawing/2014/main" id="{CDC11482-8DB5-E741-95EB-8F1A9BA4B8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b="63137"/>
            <a:stretch/>
          </p:blipFill>
          <p:spPr>
            <a:xfrm>
              <a:off x="8470991" y="456362"/>
              <a:ext cx="3225800" cy="1132961"/>
            </a:xfrm>
            <a:prstGeom prst="rect">
              <a:avLst/>
            </a:prstGeom>
          </p:spPr>
        </p:pic>
        <p:pic>
          <p:nvPicPr>
            <p:cNvPr id="22" name="Picture 21" descr="Graphical user interface, text, application&#10;&#10;Description automatically generated">
              <a:extLst>
                <a:ext uri="{FF2B5EF4-FFF2-40B4-BE49-F238E27FC236}">
                  <a16:creationId xmlns:a16="http://schemas.microsoft.com/office/drawing/2014/main" id="{C5B094EC-1C93-A84A-B6E8-DC3184D1A9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45718" b="25069"/>
            <a:stretch/>
          </p:blipFill>
          <p:spPr>
            <a:xfrm>
              <a:off x="8470991" y="1655814"/>
              <a:ext cx="3225800" cy="897803"/>
            </a:xfrm>
            <a:prstGeom prst="rect">
              <a:avLst/>
            </a:prstGeom>
          </p:spPr>
        </p:pic>
      </p:grpSp>
      <p:pic>
        <p:nvPicPr>
          <p:cNvPr id="19" name="Picture 18" descr="Two people posing in front of a mountain&#10;&#10;Description automatically generated">
            <a:extLst>
              <a:ext uri="{FF2B5EF4-FFF2-40B4-BE49-F238E27FC236}">
                <a16:creationId xmlns:a16="http://schemas.microsoft.com/office/drawing/2014/main" id="{43D11284-331B-614B-99C4-9384E6E6DB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81934" y="3038935"/>
            <a:ext cx="3771900" cy="38100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7258C3E-9D3C-8D46-89F8-FC91D8573FCB}"/>
              </a:ext>
            </a:extLst>
          </p:cNvPr>
          <p:cNvSpPr txBox="1"/>
          <p:nvPr/>
        </p:nvSpPr>
        <p:spPr>
          <a:xfrm>
            <a:off x="-98087" y="43541"/>
            <a:ext cx="12290087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 Post 1:			             Sample Post 2: 			     Sample Post 3:</a:t>
            </a:r>
          </a:p>
        </p:txBody>
      </p:sp>
    </p:spTree>
    <p:extLst>
      <p:ext uri="{BB962C8B-B14F-4D97-AF65-F5344CB8AC3E}">
        <p14:creationId xmlns:p14="http://schemas.microsoft.com/office/powerpoint/2010/main" val="1255101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20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Erika Bonnevie</dc:creator>
  <cp:lastModifiedBy>Erika Bonnevie</cp:lastModifiedBy>
  <cp:revision>3</cp:revision>
  <dcterms:created xsi:type="dcterms:W3CDTF">2020-09-29T15:53:25Z</dcterms:created>
  <dcterms:modified xsi:type="dcterms:W3CDTF">2020-09-29T21:39:14Z</dcterms:modified>
</cp:coreProperties>
</file>