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6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40DA-4746-4AB5-A473-FEED625C96AB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5714B-6BA6-4B33-A0B2-F0BFE89DC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3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40DA-4746-4AB5-A473-FEED625C96AB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5714B-6BA6-4B33-A0B2-F0BFE89DC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306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40DA-4746-4AB5-A473-FEED625C96AB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5714B-6BA6-4B33-A0B2-F0BFE89DC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81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40DA-4746-4AB5-A473-FEED625C96AB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5714B-6BA6-4B33-A0B2-F0BFE89DC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6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40DA-4746-4AB5-A473-FEED625C96AB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5714B-6BA6-4B33-A0B2-F0BFE89DC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47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40DA-4746-4AB5-A473-FEED625C96AB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5714B-6BA6-4B33-A0B2-F0BFE89DC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489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40DA-4746-4AB5-A473-FEED625C96AB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5714B-6BA6-4B33-A0B2-F0BFE89DC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60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40DA-4746-4AB5-A473-FEED625C96AB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5714B-6BA6-4B33-A0B2-F0BFE89DC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340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40DA-4746-4AB5-A473-FEED625C96AB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5714B-6BA6-4B33-A0B2-F0BFE89DC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859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40DA-4746-4AB5-A473-FEED625C96AB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5714B-6BA6-4B33-A0B2-F0BFE89DC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067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C40DA-4746-4AB5-A473-FEED625C96AB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5714B-6BA6-4B33-A0B2-F0BFE89DC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293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C40DA-4746-4AB5-A473-FEED625C96AB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5714B-6BA6-4B33-A0B2-F0BFE89DC3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04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38621" y="6488668"/>
            <a:ext cx="1553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081700" y="188690"/>
            <a:ext cx="7835487" cy="6705683"/>
            <a:chOff x="2081700" y="188690"/>
            <a:chExt cx="7835487" cy="670568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3574" y="804568"/>
              <a:ext cx="3597555" cy="244966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5608" y="729789"/>
              <a:ext cx="3510307" cy="244966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081700" y="313501"/>
              <a:ext cx="467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charset="0"/>
                  <a:ea typeface="Arial" charset="0"/>
                  <a:cs typeface="Arial" charset="0"/>
                </a:rPr>
                <a:t>A</a:t>
              </a:r>
              <a:endParaRPr lang="en-US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094748" y="263812"/>
              <a:ext cx="467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Arial" charset="0"/>
                  <a:ea typeface="Arial" charset="0"/>
                  <a:cs typeface="Arial" charset="0"/>
                </a:rPr>
                <a:t>B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83057" y="188690"/>
              <a:ext cx="26205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Rat Serum + </a:t>
              </a:r>
              <a:r>
                <a:rPr lang="en-US" sz="1400" dirty="0" err="1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Nanocomplex</a:t>
              </a:r>
              <a:r>
                <a:rPr lang="en-US" sz="1400" dirty="0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 without biotin PEG-Peptide</a:t>
              </a:r>
              <a:endParaRPr lang="en-US" sz="14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64631" y="188690"/>
              <a:ext cx="29589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Rat Serum + </a:t>
              </a:r>
              <a:r>
                <a:rPr lang="en-US" sz="1400" dirty="0" err="1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Nanocomplex</a:t>
              </a:r>
              <a:r>
                <a:rPr lang="en-US" sz="1400" dirty="0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 with biotin-PEG-Peptide</a:t>
              </a:r>
              <a:endParaRPr lang="en-US" sz="14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8106376" y="2373876"/>
              <a:ext cx="218864" cy="313896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7682906" y="2494539"/>
              <a:ext cx="317855" cy="15675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4756054" y="2197914"/>
              <a:ext cx="91439" cy="326572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4159519" y="2339326"/>
              <a:ext cx="317855" cy="15675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3130226" y="1951412"/>
              <a:ext cx="11928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Correlation function of mixture</a:t>
              </a:r>
              <a:endParaRPr lang="en-US" sz="12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606529" y="1678289"/>
              <a:ext cx="1163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Individual Correlation function</a:t>
              </a:r>
              <a:endParaRPr lang="en-US" sz="1200" dirty="0"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5561" y="4341500"/>
              <a:ext cx="3621626" cy="2404693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0120" y="4341500"/>
              <a:ext cx="3661009" cy="2441455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2089788" y="3780304"/>
              <a:ext cx="467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charset="0"/>
                  <a:ea typeface="Arial" charset="0"/>
                  <a:cs typeface="Arial" charset="0"/>
                </a:rPr>
                <a:t>C</a:t>
              </a:r>
              <a:endParaRPr lang="en-US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94748" y="3808167"/>
              <a:ext cx="467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charset="0"/>
                  <a:ea typeface="Arial" charset="0"/>
                  <a:cs typeface="Arial" charset="0"/>
                </a:rPr>
                <a:t>D</a:t>
              </a:r>
              <a:endParaRPr lang="en-US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849242" y="3731223"/>
              <a:ext cx="26205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Human Serum + </a:t>
              </a:r>
              <a:r>
                <a:rPr lang="en-US" sz="1400" dirty="0" err="1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Nanocomplex</a:t>
              </a:r>
              <a:r>
                <a:rPr lang="en-US" sz="1400" dirty="0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 without biotin-PEG-Peptide</a:t>
              </a:r>
              <a:endParaRPr lang="en-US" sz="14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650966" y="3731223"/>
              <a:ext cx="30192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Human Serum + </a:t>
              </a:r>
              <a:r>
                <a:rPr lang="en-US" sz="1400" dirty="0" err="1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Nanocomplex</a:t>
              </a:r>
              <a:r>
                <a:rPr lang="en-US" sz="1400" dirty="0" smtClean="0">
                  <a:solidFill>
                    <a:srgbClr val="0000FF"/>
                  </a:solidFill>
                  <a:latin typeface="Arial" charset="0"/>
                  <a:ea typeface="Arial" charset="0"/>
                  <a:cs typeface="Arial" charset="0"/>
                </a:rPr>
                <a:t> with biotin-PEG-Peptide</a:t>
              </a:r>
              <a:endParaRPr lang="en-US" sz="14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>
              <a:off x="8160588" y="6002904"/>
              <a:ext cx="91439" cy="326572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7701384" y="6154997"/>
              <a:ext cx="317855" cy="15675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>
              <a:off x="4846082" y="5892656"/>
              <a:ext cx="91439" cy="326572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4312722" y="5983679"/>
              <a:ext cx="317855" cy="15675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>
              <a:off x="3846884" y="1157711"/>
              <a:ext cx="454678" cy="239802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4119128" y="1157711"/>
              <a:ext cx="182434" cy="36052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4301562" y="858178"/>
              <a:ext cx="9001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Change in relaxation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H="1">
              <a:off x="7366674" y="982769"/>
              <a:ext cx="532443" cy="55522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H="1">
              <a:off x="7522234" y="982769"/>
              <a:ext cx="376883" cy="2995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7899117" y="715125"/>
              <a:ext cx="11789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 significant change in relaxation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flipH="1">
              <a:off x="4048766" y="4577710"/>
              <a:ext cx="454678" cy="239802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>
              <a:off x="4301562" y="4577710"/>
              <a:ext cx="201882" cy="45123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4503444" y="4278177"/>
              <a:ext cx="9001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Change in relaxation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flipH="1">
              <a:off x="7499343" y="4675597"/>
              <a:ext cx="448829" cy="12773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H="1">
              <a:off x="7585688" y="4675597"/>
              <a:ext cx="376883" cy="2995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7948172" y="4350537"/>
              <a:ext cx="11789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 significant change in relaxation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755310" y="1905838"/>
              <a:ext cx="11928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Correlation function of mixture</a:t>
              </a:r>
              <a:endParaRPr lang="en-US" sz="12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963373" y="1754656"/>
              <a:ext cx="1163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Individual Correlation function</a:t>
              </a:r>
              <a:endParaRPr lang="en-US" sz="12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326081" y="5543846"/>
              <a:ext cx="11928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Correlation function of mixture</a:t>
              </a:r>
              <a:endParaRPr lang="en-US" sz="12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522648" y="5273137"/>
              <a:ext cx="1163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Individual Correlation function</a:t>
              </a:r>
              <a:endParaRPr lang="en-US" sz="12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775724" y="5667811"/>
              <a:ext cx="11928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Correlation function of mixture</a:t>
              </a:r>
              <a:endParaRPr lang="en-US" sz="12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000761" y="5465137"/>
              <a:ext cx="11637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charset="0"/>
                  <a:ea typeface="Arial" charset="0"/>
                  <a:cs typeface="Arial" charset="0"/>
                </a:rPr>
                <a:t>Individual Correlation function</a:t>
              </a:r>
              <a:endParaRPr lang="en-US" sz="12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 rot="16200000">
              <a:off x="1167318" y="1728564"/>
              <a:ext cx="236427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Intensity Auto Correlation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29860" y="3064591"/>
              <a:ext cx="314039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 (us)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 rot="16200000">
              <a:off x="5040682" y="1695513"/>
              <a:ext cx="236427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Intensity Auto Correlation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514241" y="3008006"/>
              <a:ext cx="314039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 (us)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 rot="16200000">
              <a:off x="1122270" y="5203957"/>
              <a:ext cx="241641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Intensity Auto Correlation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594783" y="6586596"/>
              <a:ext cx="314039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 (us)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 rot="16200000">
              <a:off x="5069395" y="5237964"/>
              <a:ext cx="248834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Intensity Auto Correlation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599902" y="6584754"/>
              <a:ext cx="314039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 (us)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4165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103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The University of Kansas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Jain, Akshay</dc:creator>
  <cp:lastModifiedBy>Cheng, Kun</cp:lastModifiedBy>
  <cp:revision>4</cp:revision>
  <dcterms:created xsi:type="dcterms:W3CDTF">2019-05-30T17:53:03Z</dcterms:created>
  <dcterms:modified xsi:type="dcterms:W3CDTF">2019-05-31T17:31:37Z</dcterms:modified>
</cp:coreProperties>
</file>