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84" d="100"/>
          <a:sy n="84" d="100"/>
        </p:scale>
        <p:origin x="28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48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6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8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75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7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8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62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01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56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1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8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E89BD-D0FA-48D0-9ECD-84B9ED24C236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8DDDB-03DE-45D7-BE50-6D389F704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8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672940" y="1166348"/>
            <a:ext cx="2238501" cy="3307616"/>
            <a:chOff x="1672940" y="1166348"/>
            <a:chExt cx="2238501" cy="3307616"/>
          </a:xfrm>
        </p:grpSpPr>
        <p:sp>
          <p:nvSpPr>
            <p:cNvPr id="2" name="TextBox 1"/>
            <p:cNvSpPr txBox="1"/>
            <p:nvPr/>
          </p:nvSpPr>
          <p:spPr>
            <a:xfrm>
              <a:off x="3274664" y="2343150"/>
              <a:ext cx="636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STC1</a:t>
              </a:r>
              <a:endParaRPr lang="en-US" b="1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72940" y="1198888"/>
              <a:ext cx="1652016" cy="327507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031495" y="1166348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siCtrl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21491" y="1166348"/>
              <a:ext cx="7794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siSTC1</a:t>
              </a:r>
              <a:endParaRPr lang="en-US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749661" y="4810506"/>
            <a:ext cx="2023522" cy="2860548"/>
            <a:chOff x="1749661" y="4810506"/>
            <a:chExt cx="2023522" cy="286054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6102" y="4810506"/>
              <a:ext cx="1345692" cy="286054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128455" y="6056114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actin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49661" y="4895707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siCtrl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39657" y="4895707"/>
              <a:ext cx="7794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siSTC1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6345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Hong Kong Baptist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Wong Chris K C</dc:creator>
  <cp:lastModifiedBy>Wong Chris K C</cp:lastModifiedBy>
  <cp:revision>4</cp:revision>
  <dcterms:created xsi:type="dcterms:W3CDTF">2020-08-27T03:09:12Z</dcterms:created>
  <dcterms:modified xsi:type="dcterms:W3CDTF">2020-08-31T03:23:30Z</dcterms:modified>
</cp:coreProperties>
</file>